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heme/theme3.xml" ContentType="application/vnd.openxmlformats-officedocument.theme+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notesSlides/notesSlide1.xml" ContentType="application/vnd.openxmlformats-officedocument.presentationml.notesSlide+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38"/>
  </p:notesMasterIdLst>
  <p:sldIdLst>
    <p:sldId id="260" r:id="rId3"/>
    <p:sldId id="261" r:id="rId4"/>
    <p:sldId id="262" r:id="rId5"/>
    <p:sldId id="296" r:id="rId6"/>
    <p:sldId id="297" r:id="rId7"/>
    <p:sldId id="298" r:id="rId8"/>
    <p:sldId id="266" r:id="rId9"/>
    <p:sldId id="267" r:id="rId10"/>
    <p:sldId id="299" r:id="rId11"/>
    <p:sldId id="301" r:id="rId12"/>
    <p:sldId id="302" r:id="rId13"/>
    <p:sldId id="272" r:id="rId14"/>
    <p:sldId id="303" r:id="rId15"/>
    <p:sldId id="304" r:id="rId16"/>
    <p:sldId id="275" r:id="rId17"/>
    <p:sldId id="305" r:id="rId18"/>
    <p:sldId id="277" r:id="rId19"/>
    <p:sldId id="306" r:id="rId20"/>
    <p:sldId id="279" r:id="rId21"/>
    <p:sldId id="280" r:id="rId22"/>
    <p:sldId id="318" r:id="rId23"/>
    <p:sldId id="308" r:id="rId24"/>
    <p:sldId id="309" r:id="rId25"/>
    <p:sldId id="284" r:id="rId26"/>
    <p:sldId id="310" r:id="rId27"/>
    <p:sldId id="316" r:id="rId28"/>
    <p:sldId id="317" r:id="rId29"/>
    <p:sldId id="288" r:id="rId30"/>
    <p:sldId id="289" r:id="rId31"/>
    <p:sldId id="313" r:id="rId32"/>
    <p:sldId id="291" r:id="rId33"/>
    <p:sldId id="292" r:id="rId34"/>
    <p:sldId id="314" r:id="rId35"/>
    <p:sldId id="315" r:id="rId36"/>
    <p:sldId id="295" r:id="rId3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 id="2" name="kingsoft" initials="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30BF8706-96C5-40C8-B304-A9612ECBD462}" type="datetimeFigureOut">
              <a:rPr lang="zh-CN" altLang="en-US" smtClean="0"/>
              <a:t>2025/6/30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B51FE9A-8300-4E2A-9BFE-32628ACEAEE9}" type="slidenum">
              <a:rPr lang="zh-CN" altLang="en-US" smtClean="0"/>
              <a:t>‹#›</a:t>
            </a:fld>
            <a:endParaRPr lang="zh-CN" altLang="en-US"/>
          </a:p>
        </p:txBody>
      </p:sp>
    </p:spTree>
    <p:extLst>
      <p:ext uri="{BB962C8B-B14F-4D97-AF65-F5344CB8AC3E}">
        <p14:creationId xmlns:p14="http://schemas.microsoft.com/office/powerpoint/2010/main" val="3129441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Here's a quick look at the target variable: “</a:t>
            </a:r>
            <a:r>
              <a:rPr lang="en-US" altLang="zh-CN" dirty="0" err="1"/>
              <a:t>charged_immediately</a:t>
            </a:r>
            <a:r>
              <a:rPr lang="en-US" altLang="zh-CN" dirty="0"/>
              <a:t>.”</a:t>
            </a:r>
            <a:br>
              <a:rPr lang="en-US" altLang="zh-CN" dirty="0"/>
            </a:br>
            <a:r>
              <a:rPr lang="en-US" altLang="zh-CN" dirty="0"/>
              <a:t>Around 60% of low-SOC trips were followed by immediate charging, while 40% were not.</a:t>
            </a:r>
          </a:p>
          <a:p>
            <a:r>
              <a:rPr lang="en-US" altLang="zh-CN" dirty="0"/>
              <a:t>This imbalance is important—it shows the need for a model that can deal with both outcomes and still remain accurate.</a:t>
            </a:r>
          </a:p>
          <a:p>
            <a:endParaRPr lang="zh-CN" altLang="en-US" dirty="0"/>
          </a:p>
        </p:txBody>
      </p:sp>
      <p:sp>
        <p:nvSpPr>
          <p:cNvPr id="4" name="灯片编号占位符 3"/>
          <p:cNvSpPr>
            <a:spLocks noGrp="1"/>
          </p:cNvSpPr>
          <p:nvPr>
            <p:ph type="sldNum" sz="quarter" idx="5"/>
          </p:nvPr>
        </p:nvSpPr>
        <p:spPr/>
        <p:txBody>
          <a:bodyPr/>
          <a:lstStyle/>
          <a:p>
            <a:fld id="{BB3E76D0-DF1E-4915-8312-9929CF45EE8B}" type="slidenum">
              <a:rPr lang="zh-CN" altLang="en-US" smtClean="0"/>
              <a:t>21</a:t>
            </a:fld>
            <a:endParaRPr lang="zh-CN" altLang="en-US"/>
          </a:p>
        </p:txBody>
      </p:sp>
    </p:spTree>
    <p:extLst>
      <p:ext uri="{BB962C8B-B14F-4D97-AF65-F5344CB8AC3E}">
        <p14:creationId xmlns:p14="http://schemas.microsoft.com/office/powerpoint/2010/main" val="344149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slideMaster" Target="../slideMasters/slideMaster2.xml"/><Relationship Id="rId2" Type="http://schemas.openxmlformats.org/officeDocument/2006/relationships/tags" Target="../tags/tag32.xml"/><Relationship Id="rId16" Type="http://schemas.openxmlformats.org/officeDocument/2006/relationships/tags" Target="../tags/tag46.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tags" Target="../tags/tag61.xml"/><Relationship Id="rId10" Type="http://schemas.openxmlformats.org/officeDocument/2006/relationships/tags" Target="../tags/tag56.xml"/><Relationship Id="rId19" Type="http://schemas.openxmlformats.org/officeDocument/2006/relationships/tags" Target="../tags/tag65.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slideMaster" Target="../slideMasters/slideMaster2.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slideMaster" Target="../slideMasters/slideMaster2.xml"/><Relationship Id="rId2" Type="http://schemas.openxmlformats.org/officeDocument/2006/relationships/tags" Target="../tags/tag81.xml"/><Relationship Id="rId16" Type="http://schemas.openxmlformats.org/officeDocument/2006/relationships/tags" Target="../tags/tag95.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tags" Target="../tags/tag94.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Master" Target="../slideMasters/slideMaster2.xml"/><Relationship Id="rId5" Type="http://schemas.openxmlformats.org/officeDocument/2006/relationships/tags" Target="../tags/tag10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slideMaster" Target="../slideMasters/slideMaster2.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slideMaster" Target="../slideMasters/slideMaster2.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tags" Target="../tags/tag129.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0" Type="http://schemas.openxmlformats.org/officeDocument/2006/relationships/tags" Target="../tags/tag127.xml"/><Relationship Id="rId4" Type="http://schemas.openxmlformats.org/officeDocument/2006/relationships/tags" Target="../tags/tag121.xml"/><Relationship Id="rId9" Type="http://schemas.openxmlformats.org/officeDocument/2006/relationships/tags" Target="../tags/tag126.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0" Type="http://schemas.openxmlformats.org/officeDocument/2006/relationships/tags" Target="../tags/tag139.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50.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slideMaster" Target="../slideMasters/slideMaster2.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0" Type="http://schemas.openxmlformats.org/officeDocument/2006/relationships/tags" Target="../tags/tag152.xml"/><Relationship Id="rId4" Type="http://schemas.openxmlformats.org/officeDocument/2006/relationships/tags" Target="../tags/tag146.xml"/><Relationship Id="rId9" Type="http://schemas.openxmlformats.org/officeDocument/2006/relationships/tags" Target="../tags/tag151.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slideMaster" Target="../slideMasters/slideMaster2.xml"/><Relationship Id="rId2" Type="http://schemas.openxmlformats.org/officeDocument/2006/relationships/tags" Target="../tags/tag155.xml"/><Relationship Id="rId16" Type="http://schemas.openxmlformats.org/officeDocument/2006/relationships/tags" Target="../tags/tag169.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tags" Target="../tags/tag168.xml"/><Relationship Id="rId10" Type="http://schemas.openxmlformats.org/officeDocument/2006/relationships/tags" Target="../tags/tag163.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tags" Target="../tags/tag182.xml"/><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tags" Target="../tags/tag18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5" Type="http://schemas.openxmlformats.org/officeDocument/2006/relationships/tags" Target="../tags/tag174.xml"/><Relationship Id="rId10" Type="http://schemas.openxmlformats.org/officeDocument/2006/relationships/tags" Target="../tags/tag179.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tags" Target="../tags/tag194.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5" Type="http://schemas.openxmlformats.org/officeDocument/2006/relationships/slideMaster" Target="../slideMasters/slideMaster2.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slideMaster" Target="../slideMasters/slideMaster2.xml"/><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0" Type="http://schemas.openxmlformats.org/officeDocument/2006/relationships/tags" Target="../tags/tag206.xml"/><Relationship Id="rId4" Type="http://schemas.openxmlformats.org/officeDocument/2006/relationships/tags" Target="../tags/tag200.xml"/><Relationship Id="rId9" Type="http://schemas.openxmlformats.org/officeDocument/2006/relationships/tags" Target="../tags/tag205.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slideMaster" Target="../slideMasters/slideMaster2.xml"/><Relationship Id="rId2" Type="http://schemas.openxmlformats.org/officeDocument/2006/relationships/tags" Target="../tags/tag210.xml"/><Relationship Id="rId16" Type="http://schemas.openxmlformats.org/officeDocument/2006/relationships/tags" Target="../tags/tag224.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tags" Target="../tags/tag223.xml"/><Relationship Id="rId10" Type="http://schemas.openxmlformats.org/officeDocument/2006/relationships/tags" Target="../tags/tag21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tags" Target="../tags/tag237.xml"/><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tags" Target="../tags/tag236.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slideMaster" Target="../slideMasters/slideMaster2.xml"/><Relationship Id="rId10" Type="http://schemas.openxmlformats.org/officeDocument/2006/relationships/tags" Target="../tags/tag234.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tags" Target="../tags/tag238.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slideMaster" Target="../slideMasters/slideMaster2.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tags" Target="../tags/tag262.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5" Type="http://schemas.openxmlformats.org/officeDocument/2006/relationships/tags" Target="../tags/tag255.xml"/><Relationship Id="rId10" Type="http://schemas.openxmlformats.org/officeDocument/2006/relationships/tags" Target="../tags/tag260.xml"/><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18" Type="http://schemas.openxmlformats.org/officeDocument/2006/relationships/tags" Target="../tags/tag281.xml"/><Relationship Id="rId3" Type="http://schemas.openxmlformats.org/officeDocument/2006/relationships/tags" Target="../tags/tag266.xml"/><Relationship Id="rId21" Type="http://schemas.openxmlformats.org/officeDocument/2006/relationships/tags" Target="../tags/tag284.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tags" Target="../tags/tag280.xml"/><Relationship Id="rId2" Type="http://schemas.openxmlformats.org/officeDocument/2006/relationships/tags" Target="../tags/tag265.xml"/><Relationship Id="rId16" Type="http://schemas.openxmlformats.org/officeDocument/2006/relationships/tags" Target="../tags/tag279.xml"/><Relationship Id="rId20" Type="http://schemas.openxmlformats.org/officeDocument/2006/relationships/tags" Target="../tags/tag283.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tags" Target="../tags/tag278.xml"/><Relationship Id="rId23" Type="http://schemas.openxmlformats.org/officeDocument/2006/relationships/slideMaster" Target="../slideMasters/slideMaster2.xml"/><Relationship Id="rId10" Type="http://schemas.openxmlformats.org/officeDocument/2006/relationships/tags" Target="../tags/tag273.xml"/><Relationship Id="rId19" Type="http://schemas.openxmlformats.org/officeDocument/2006/relationships/tags" Target="../tags/tag282.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 Id="rId22" Type="http://schemas.openxmlformats.org/officeDocument/2006/relationships/tags" Target="../tags/tag285.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tags" Target="../tags/tag298.xml"/><Relationship Id="rId3" Type="http://schemas.openxmlformats.org/officeDocument/2006/relationships/tags" Target="../tags/tag288.xml"/><Relationship Id="rId7" Type="http://schemas.openxmlformats.org/officeDocument/2006/relationships/tags" Target="../tags/tag292.xml"/><Relationship Id="rId12" Type="http://schemas.openxmlformats.org/officeDocument/2006/relationships/tags" Target="../tags/tag297.xml"/><Relationship Id="rId17" Type="http://schemas.openxmlformats.org/officeDocument/2006/relationships/slideMaster" Target="../slideMasters/slideMaster2.xml"/><Relationship Id="rId2" Type="http://schemas.openxmlformats.org/officeDocument/2006/relationships/tags" Target="../tags/tag287.xml"/><Relationship Id="rId16" Type="http://schemas.openxmlformats.org/officeDocument/2006/relationships/tags" Target="../tags/tag301.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5" Type="http://schemas.openxmlformats.org/officeDocument/2006/relationships/tags" Target="../tags/tag300.xml"/><Relationship Id="rId10" Type="http://schemas.openxmlformats.org/officeDocument/2006/relationships/tags" Target="../tags/tag295.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slideMaster" Target="../slideMasters/slideMaster2.xml"/><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tags" Target="../tags/tag313.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tags" Target="../tags/tag312.xml"/><Relationship Id="rId5" Type="http://schemas.openxmlformats.org/officeDocument/2006/relationships/tags" Target="../tags/tag306.xml"/><Relationship Id="rId10" Type="http://schemas.openxmlformats.org/officeDocument/2006/relationships/tags" Target="../tags/tag311.xml"/><Relationship Id="rId4" Type="http://schemas.openxmlformats.org/officeDocument/2006/relationships/tags" Target="../tags/tag305.xml"/><Relationship Id="rId9" Type="http://schemas.openxmlformats.org/officeDocument/2006/relationships/tags" Target="../tags/tag310.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3" Type="http://schemas.openxmlformats.org/officeDocument/2006/relationships/tags" Target="../tags/tag316.xml"/><Relationship Id="rId7" Type="http://schemas.openxmlformats.org/officeDocument/2006/relationships/tags" Target="../tags/tag320.xml"/><Relationship Id="rId12" Type="http://schemas.openxmlformats.org/officeDocument/2006/relationships/tags" Target="../tags/tag325.xml"/><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tags" Target="../tags/tag324.xml"/><Relationship Id="rId5" Type="http://schemas.openxmlformats.org/officeDocument/2006/relationships/tags" Target="../tags/tag318.xml"/><Relationship Id="rId15" Type="http://schemas.openxmlformats.org/officeDocument/2006/relationships/slideMaster" Target="../slideMasters/slideMaster2.xml"/><Relationship Id="rId10" Type="http://schemas.openxmlformats.org/officeDocument/2006/relationships/tags" Target="../tags/tag323.xml"/><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335.xml"/><Relationship Id="rId3" Type="http://schemas.openxmlformats.org/officeDocument/2006/relationships/tags" Target="../tags/tag330.xml"/><Relationship Id="rId7" Type="http://schemas.openxmlformats.org/officeDocument/2006/relationships/tags" Target="../tags/tag334.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5" Type="http://schemas.openxmlformats.org/officeDocument/2006/relationships/tags" Target="../tags/tag332.xml"/><Relationship Id="rId10" Type="http://schemas.openxmlformats.org/officeDocument/2006/relationships/slideMaster" Target="../slideMasters/slideMaster2.xml"/><Relationship Id="rId4" Type="http://schemas.openxmlformats.org/officeDocument/2006/relationships/tags" Target="../tags/tag331.xml"/><Relationship Id="rId9" Type="http://schemas.openxmlformats.org/officeDocument/2006/relationships/tags" Target="../tags/tag336.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3" Type="http://schemas.openxmlformats.org/officeDocument/2006/relationships/tags" Target="../tags/tag339.xml"/><Relationship Id="rId21" Type="http://schemas.openxmlformats.org/officeDocument/2006/relationships/tags" Target="../tags/tag357.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slideMaster" Target="../slideMasters/slideMaster2.xml"/><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tags" Target="../tags/tag360.xml"/><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tags" Target="../tags/tag359.xml"/><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tags" Target="../tags/tag358.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368.xml"/><Relationship Id="rId13" Type="http://schemas.openxmlformats.org/officeDocument/2006/relationships/tags" Target="../tags/tag373.xml"/><Relationship Id="rId18" Type="http://schemas.openxmlformats.org/officeDocument/2006/relationships/slideMaster" Target="../slideMasters/slideMaster2.xml"/><Relationship Id="rId3" Type="http://schemas.openxmlformats.org/officeDocument/2006/relationships/tags" Target="../tags/tag363.xml"/><Relationship Id="rId7" Type="http://schemas.openxmlformats.org/officeDocument/2006/relationships/tags" Target="../tags/tag367.xml"/><Relationship Id="rId12" Type="http://schemas.openxmlformats.org/officeDocument/2006/relationships/tags" Target="../tags/tag372.xml"/><Relationship Id="rId17" Type="http://schemas.openxmlformats.org/officeDocument/2006/relationships/tags" Target="../tags/tag377.xml"/><Relationship Id="rId2" Type="http://schemas.openxmlformats.org/officeDocument/2006/relationships/tags" Target="../tags/tag362.xml"/><Relationship Id="rId16" Type="http://schemas.openxmlformats.org/officeDocument/2006/relationships/tags" Target="../tags/tag376.xml"/><Relationship Id="rId1" Type="http://schemas.openxmlformats.org/officeDocument/2006/relationships/tags" Target="../tags/tag361.xml"/><Relationship Id="rId6" Type="http://schemas.openxmlformats.org/officeDocument/2006/relationships/tags" Target="../tags/tag366.xml"/><Relationship Id="rId11" Type="http://schemas.openxmlformats.org/officeDocument/2006/relationships/tags" Target="../tags/tag371.xml"/><Relationship Id="rId5" Type="http://schemas.openxmlformats.org/officeDocument/2006/relationships/tags" Target="../tags/tag365.xml"/><Relationship Id="rId15" Type="http://schemas.openxmlformats.org/officeDocument/2006/relationships/tags" Target="../tags/tag375.xml"/><Relationship Id="rId10" Type="http://schemas.openxmlformats.org/officeDocument/2006/relationships/tags" Target="../tags/tag370.xml"/><Relationship Id="rId4" Type="http://schemas.openxmlformats.org/officeDocument/2006/relationships/tags" Target="../tags/tag364.xml"/><Relationship Id="rId9" Type="http://schemas.openxmlformats.org/officeDocument/2006/relationships/tags" Target="../tags/tag369.xml"/><Relationship Id="rId14" Type="http://schemas.openxmlformats.org/officeDocument/2006/relationships/tags" Target="../tags/tag374.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385.xml"/><Relationship Id="rId13" Type="http://schemas.openxmlformats.org/officeDocument/2006/relationships/tags" Target="../tags/tag390.xml"/><Relationship Id="rId3" Type="http://schemas.openxmlformats.org/officeDocument/2006/relationships/tags" Target="../tags/tag380.xml"/><Relationship Id="rId7" Type="http://schemas.openxmlformats.org/officeDocument/2006/relationships/tags" Target="../tags/tag384.xml"/><Relationship Id="rId12" Type="http://schemas.openxmlformats.org/officeDocument/2006/relationships/tags" Target="../tags/tag389.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tags" Target="../tags/tag383.xml"/><Relationship Id="rId11" Type="http://schemas.openxmlformats.org/officeDocument/2006/relationships/tags" Target="../tags/tag388.xml"/><Relationship Id="rId5" Type="http://schemas.openxmlformats.org/officeDocument/2006/relationships/tags" Target="../tags/tag382.xml"/><Relationship Id="rId10" Type="http://schemas.openxmlformats.org/officeDocument/2006/relationships/tags" Target="../tags/tag387.xml"/><Relationship Id="rId4" Type="http://schemas.openxmlformats.org/officeDocument/2006/relationships/tags" Target="../tags/tag381.xml"/><Relationship Id="rId9" Type="http://schemas.openxmlformats.org/officeDocument/2006/relationships/tags" Target="../tags/tag386.xml"/><Relationship Id="rId14"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398.xml"/><Relationship Id="rId13" Type="http://schemas.openxmlformats.org/officeDocument/2006/relationships/tags" Target="../tags/tag403.xml"/><Relationship Id="rId3" Type="http://schemas.openxmlformats.org/officeDocument/2006/relationships/tags" Target="../tags/tag393.xml"/><Relationship Id="rId7" Type="http://schemas.openxmlformats.org/officeDocument/2006/relationships/tags" Target="../tags/tag397.xml"/><Relationship Id="rId12" Type="http://schemas.openxmlformats.org/officeDocument/2006/relationships/tags" Target="../tags/tag402.xml"/><Relationship Id="rId17" Type="http://schemas.openxmlformats.org/officeDocument/2006/relationships/slideMaster" Target="../slideMasters/slideMaster2.xml"/><Relationship Id="rId2" Type="http://schemas.openxmlformats.org/officeDocument/2006/relationships/tags" Target="../tags/tag392.xml"/><Relationship Id="rId16" Type="http://schemas.openxmlformats.org/officeDocument/2006/relationships/tags" Target="../tags/tag406.xml"/><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tags" Target="../tags/tag401.xml"/><Relationship Id="rId5" Type="http://schemas.openxmlformats.org/officeDocument/2006/relationships/tags" Target="../tags/tag395.xml"/><Relationship Id="rId15" Type="http://schemas.openxmlformats.org/officeDocument/2006/relationships/tags" Target="../tags/tag405.xml"/><Relationship Id="rId10" Type="http://schemas.openxmlformats.org/officeDocument/2006/relationships/tags" Target="../tags/tag400.xml"/><Relationship Id="rId4" Type="http://schemas.openxmlformats.org/officeDocument/2006/relationships/tags" Target="../tags/tag394.xml"/><Relationship Id="rId9" Type="http://schemas.openxmlformats.org/officeDocument/2006/relationships/tags" Target="../tags/tag399.xml"/><Relationship Id="rId14" Type="http://schemas.openxmlformats.org/officeDocument/2006/relationships/tags" Target="../tags/tag40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09.xml"/><Relationship Id="rId7" Type="http://schemas.openxmlformats.org/officeDocument/2006/relationships/tags" Target="../tags/tag413.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9" Type="http://schemas.openxmlformats.org/officeDocument/2006/relationships/image" Target="../media/image2.jpeg"/></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421.xml"/><Relationship Id="rId13" Type="http://schemas.openxmlformats.org/officeDocument/2006/relationships/tags" Target="../tags/tag426.xml"/><Relationship Id="rId18" Type="http://schemas.openxmlformats.org/officeDocument/2006/relationships/tags" Target="../tags/tag431.xml"/><Relationship Id="rId3" Type="http://schemas.openxmlformats.org/officeDocument/2006/relationships/tags" Target="../tags/tag416.xml"/><Relationship Id="rId21" Type="http://schemas.openxmlformats.org/officeDocument/2006/relationships/slideMaster" Target="../slideMasters/slideMaster2.xml"/><Relationship Id="rId7" Type="http://schemas.openxmlformats.org/officeDocument/2006/relationships/tags" Target="../tags/tag420.xml"/><Relationship Id="rId12" Type="http://schemas.openxmlformats.org/officeDocument/2006/relationships/tags" Target="../tags/tag425.xml"/><Relationship Id="rId17" Type="http://schemas.openxmlformats.org/officeDocument/2006/relationships/tags" Target="../tags/tag430.xml"/><Relationship Id="rId2" Type="http://schemas.openxmlformats.org/officeDocument/2006/relationships/tags" Target="../tags/tag415.xml"/><Relationship Id="rId16" Type="http://schemas.openxmlformats.org/officeDocument/2006/relationships/tags" Target="../tags/tag429.xml"/><Relationship Id="rId20" Type="http://schemas.openxmlformats.org/officeDocument/2006/relationships/tags" Target="../tags/tag433.xml"/><Relationship Id="rId1" Type="http://schemas.openxmlformats.org/officeDocument/2006/relationships/tags" Target="../tags/tag414.xml"/><Relationship Id="rId6" Type="http://schemas.openxmlformats.org/officeDocument/2006/relationships/tags" Target="../tags/tag419.xml"/><Relationship Id="rId11" Type="http://schemas.openxmlformats.org/officeDocument/2006/relationships/tags" Target="../tags/tag424.xml"/><Relationship Id="rId5" Type="http://schemas.openxmlformats.org/officeDocument/2006/relationships/tags" Target="../tags/tag418.xml"/><Relationship Id="rId15" Type="http://schemas.openxmlformats.org/officeDocument/2006/relationships/tags" Target="../tags/tag428.xml"/><Relationship Id="rId10" Type="http://schemas.openxmlformats.org/officeDocument/2006/relationships/tags" Target="../tags/tag423.xml"/><Relationship Id="rId19" Type="http://schemas.openxmlformats.org/officeDocument/2006/relationships/tags" Target="../tags/tag432.xml"/><Relationship Id="rId4" Type="http://schemas.openxmlformats.org/officeDocument/2006/relationships/tags" Target="../tags/tag417.xml"/><Relationship Id="rId9" Type="http://schemas.openxmlformats.org/officeDocument/2006/relationships/tags" Target="../tags/tag422.xml"/><Relationship Id="rId14" Type="http://schemas.openxmlformats.org/officeDocument/2006/relationships/tags" Target="../tags/tag427.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slideMaster" Target="../slideMasters/slideMaster2.xml"/><Relationship Id="rId5" Type="http://schemas.openxmlformats.org/officeDocument/2006/relationships/tags" Target="../tags/tag438.xml"/><Relationship Id="rId4" Type="http://schemas.openxmlformats.org/officeDocument/2006/relationships/tags" Target="../tags/tag437.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tags" Target="../tags/tag439.xml"/><Relationship Id="rId5" Type="http://schemas.openxmlformats.org/officeDocument/2006/relationships/slideMaster" Target="../slideMasters/slideMaster2.xml"/><Relationship Id="rId4" Type="http://schemas.openxmlformats.org/officeDocument/2006/relationships/tags" Target="../tags/tag442.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445.xml"/><Relationship Id="rId7" Type="http://schemas.openxmlformats.org/officeDocument/2006/relationships/slideMaster" Target="../slideMasters/slideMaster2.xml"/><Relationship Id="rId2" Type="http://schemas.openxmlformats.org/officeDocument/2006/relationships/tags" Target="../tags/tag444.xml"/><Relationship Id="rId1" Type="http://schemas.openxmlformats.org/officeDocument/2006/relationships/tags" Target="../tags/tag443.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456.xml"/><Relationship Id="rId3" Type="http://schemas.openxmlformats.org/officeDocument/2006/relationships/tags" Target="../tags/tag451.xml"/><Relationship Id="rId7" Type="http://schemas.openxmlformats.org/officeDocument/2006/relationships/tags" Target="../tags/tag455.xml"/><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tags" Target="../tags/tag452.xml"/><Relationship Id="rId9"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 Id="rId5" Type="http://schemas.openxmlformats.org/officeDocument/2006/relationships/slideMaster" Target="../slideMasters/slideMaster2.xml"/><Relationship Id="rId4" Type="http://schemas.openxmlformats.org/officeDocument/2006/relationships/tags" Target="../tags/tag460.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 Id="rId4"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466.xml"/><Relationship Id="rId2" Type="http://schemas.openxmlformats.org/officeDocument/2006/relationships/tags" Target="../tags/tag465.xml"/><Relationship Id="rId1" Type="http://schemas.openxmlformats.org/officeDocument/2006/relationships/tags" Target="../tags/tag464.xml"/><Relationship Id="rId5" Type="http://schemas.openxmlformats.org/officeDocument/2006/relationships/slideMaster" Target="../slideMasters/slideMaster2.xml"/><Relationship Id="rId4" Type="http://schemas.openxmlformats.org/officeDocument/2006/relationships/tags" Target="../tags/tag467.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slideMaster" Target="../slideMasters/slideMaster2.xml"/><Relationship Id="rId5" Type="http://schemas.openxmlformats.org/officeDocument/2006/relationships/tags" Target="../tags/tag472.xml"/><Relationship Id="rId4" Type="http://schemas.openxmlformats.org/officeDocument/2006/relationships/tags" Target="../tags/tag47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480.xml"/><Relationship Id="rId3" Type="http://schemas.openxmlformats.org/officeDocument/2006/relationships/tags" Target="../tags/tag475.xml"/><Relationship Id="rId7" Type="http://schemas.openxmlformats.org/officeDocument/2006/relationships/tags" Target="../tags/tag479.xml"/><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tags" Target="../tags/tag478.xml"/><Relationship Id="rId5" Type="http://schemas.openxmlformats.org/officeDocument/2006/relationships/tags" Target="../tags/tag477.xml"/><Relationship Id="rId10" Type="http://schemas.openxmlformats.org/officeDocument/2006/relationships/image" Target="../media/image3.png"/><Relationship Id="rId4" Type="http://schemas.openxmlformats.org/officeDocument/2006/relationships/tags" Target="../tags/tag476.xml"/><Relationship Id="rId9"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83.xml"/><Relationship Id="rId7" Type="http://schemas.openxmlformats.org/officeDocument/2006/relationships/tags" Target="../tags/tag487.xml"/><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tags" Target="../tags/tag486.xml"/><Relationship Id="rId5" Type="http://schemas.openxmlformats.org/officeDocument/2006/relationships/tags" Target="../tags/tag485.xml"/><Relationship Id="rId4" Type="http://schemas.openxmlformats.org/officeDocument/2006/relationships/tags" Target="../tags/tag484.xml"/><Relationship Id="rId9" Type="http://schemas.openxmlformats.org/officeDocument/2006/relationships/image" Target="../media/image2.jpeg"/></Relationships>
</file>

<file path=ppt/slideLayouts/_rels/slideLayout5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90.xml"/><Relationship Id="rId7" Type="http://schemas.openxmlformats.org/officeDocument/2006/relationships/tags" Target="../tags/tag494.xml"/><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tags" Target="../tags/tag493.xml"/><Relationship Id="rId5" Type="http://schemas.openxmlformats.org/officeDocument/2006/relationships/tags" Target="../tags/tag492.xml"/><Relationship Id="rId4" Type="http://schemas.openxmlformats.org/officeDocument/2006/relationships/tags" Target="../tags/tag491.xml"/><Relationship Id="rId9" Type="http://schemas.openxmlformats.org/officeDocument/2006/relationships/image" Target="../media/image2.jpeg"/></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502.xml"/><Relationship Id="rId13" Type="http://schemas.openxmlformats.org/officeDocument/2006/relationships/tags" Target="../tags/tag507.xml"/><Relationship Id="rId18" Type="http://schemas.openxmlformats.org/officeDocument/2006/relationships/slideMaster" Target="../slideMasters/slideMaster2.xml"/><Relationship Id="rId3" Type="http://schemas.openxmlformats.org/officeDocument/2006/relationships/tags" Target="../tags/tag497.xml"/><Relationship Id="rId7" Type="http://schemas.openxmlformats.org/officeDocument/2006/relationships/tags" Target="../tags/tag501.xml"/><Relationship Id="rId12" Type="http://schemas.openxmlformats.org/officeDocument/2006/relationships/tags" Target="../tags/tag506.xml"/><Relationship Id="rId17" Type="http://schemas.openxmlformats.org/officeDocument/2006/relationships/tags" Target="../tags/tag511.xml"/><Relationship Id="rId2" Type="http://schemas.openxmlformats.org/officeDocument/2006/relationships/tags" Target="../tags/tag496.xml"/><Relationship Id="rId16" Type="http://schemas.openxmlformats.org/officeDocument/2006/relationships/tags" Target="../tags/tag510.xml"/><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tags" Target="../tags/tag505.xml"/><Relationship Id="rId5" Type="http://schemas.openxmlformats.org/officeDocument/2006/relationships/tags" Target="../tags/tag499.xml"/><Relationship Id="rId15" Type="http://schemas.openxmlformats.org/officeDocument/2006/relationships/tags" Target="../tags/tag509.xml"/><Relationship Id="rId10" Type="http://schemas.openxmlformats.org/officeDocument/2006/relationships/tags" Target="../tags/tag504.xml"/><Relationship Id="rId4" Type="http://schemas.openxmlformats.org/officeDocument/2006/relationships/tags" Target="../tags/tag498.xml"/><Relationship Id="rId9" Type="http://schemas.openxmlformats.org/officeDocument/2006/relationships/tags" Target="../tags/tag503.xml"/><Relationship Id="rId14" Type="http://schemas.openxmlformats.org/officeDocument/2006/relationships/tags" Target="../tags/tag50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结束页_1_2">
    <p:spTree>
      <p:nvGrpSpPr>
        <p:cNvPr id="1" name=""/>
        <p:cNvGrpSpPr/>
        <p:nvPr/>
      </p:nvGrpSpPr>
      <p:grpSpPr>
        <a:xfrm>
          <a:off x="0" y="0"/>
          <a:ext cx="0" cy="0"/>
          <a:chOff x="0" y="0"/>
          <a:chExt cx="0" cy="0"/>
        </a:xfrm>
      </p:grpSpPr>
      <p:pic>
        <p:nvPicPr>
          <p:cNvPr id="9" name="图片 8" descr="图片1"/>
          <p:cNvPicPr>
            <a:picLocks noChangeAspect="1"/>
          </p:cNvPicPr>
          <p:nvPr>
            <p:custDataLst>
              <p:tags r:id="rId1"/>
            </p:custDataLst>
          </p:nvPr>
        </p:nvPicPr>
        <p:blipFill>
          <a:blip r:embed="rId9"/>
          <a:srcRect/>
          <a:stretch>
            <a:fillRect/>
          </a:stretch>
        </p:blipFill>
        <p:spPr>
          <a:xfrm flipH="1">
            <a:off x="0" y="0"/>
            <a:ext cx="12192000" cy="6855460"/>
          </a:xfrm>
          <a:prstGeom prst="rect">
            <a:avLst/>
          </a:prstGeom>
        </p:spPr>
      </p:pic>
      <p:sp>
        <p:nvSpPr>
          <p:cNvPr id="6" name="日期占位符 3"/>
          <p:cNvSpPr>
            <a:spLocks noGrp="1"/>
          </p:cNvSpPr>
          <p:nvPr>
            <p:ph type="dt" sz="half" idx="16385"/>
            <p:custDataLst>
              <p:tags r:id="rId2"/>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10" name="页脚占位符 4"/>
          <p:cNvSpPr>
            <a:spLocks noGrp="1"/>
          </p:cNvSpPr>
          <p:nvPr>
            <p:ph type="ftr" sz="quarter" idx="16386"/>
            <p:custDataLst>
              <p:tags r:id="rId3"/>
            </p:custDataLst>
          </p:nvPr>
        </p:nvSpPr>
        <p:spPr>
          <a:xfrm>
            <a:off x="4038600" y="6356350"/>
            <a:ext cx="4114800" cy="365125"/>
          </a:xfrm>
        </p:spPr>
        <p:txBody>
          <a:bodyPr/>
          <a:lstStyle/>
          <a:p>
            <a:endParaRPr lang="zh-CN" altLang="en-US"/>
          </a:p>
        </p:txBody>
      </p:sp>
      <p:sp>
        <p:nvSpPr>
          <p:cNvPr id="8" name="Text Placeholder 7"/>
          <p:cNvSpPr>
            <a:spLocks noGrp="1"/>
          </p:cNvSpPr>
          <p:nvPr>
            <p:ph type="body" idx="16390" hasCustomPrompt="1"/>
            <p:custDataLst>
              <p:tags r:id="rId4"/>
            </p:custDataLst>
          </p:nvPr>
        </p:nvSpPr>
        <p:spPr>
          <a:xfrm>
            <a:off x="2032000" y="0"/>
            <a:ext cx="10160000" cy="6858000"/>
          </a:xfrm>
          <a:custGeom>
            <a:avLst/>
            <a:gdLst>
              <a:gd name="connisteX0" fmla="*/ 0 w 10160000"/>
              <a:gd name="connsiteY0" fmla="*/ 0 h 6858000"/>
              <a:gd name="connisteX1" fmla="*/ 10160000 w 10160000"/>
              <a:gd name="connsiteY1" fmla="*/ 0 h 6858000"/>
              <a:gd name="connisteX2" fmla="*/ 10160000 w 10160000"/>
              <a:gd name="connsiteY2" fmla="*/ 6858000 h 6858000"/>
              <a:gd name="connisteX3" fmla="*/ 0 w 10160000"/>
              <a:gd name="connsiteY3" fmla="*/ 6858000 h 6858000"/>
              <a:gd name="connisteX4" fmla="*/ 0 w 101600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10160000" h="6858000">
                <a:moveTo>
                  <a:pt x="0" y="0"/>
                </a:moveTo>
                <a:lnTo>
                  <a:pt x="10160000" y="0"/>
                </a:lnTo>
                <a:lnTo>
                  <a:pt x="10160000" y="6858000"/>
                </a:lnTo>
                <a:lnTo>
                  <a:pt x="0" y="6858000"/>
                </a:lnTo>
                <a:lnTo>
                  <a:pt x="0" y="0"/>
                </a:lnTo>
                <a:close/>
              </a:path>
            </a:pathLst>
          </a:custGeom>
          <a:gradFill>
            <a:gsLst>
              <a:gs pos="0">
                <a:schemeClr val="bg1">
                  <a:alpha val="90000"/>
                </a:schemeClr>
              </a:gs>
              <a:gs pos="100000">
                <a:schemeClr val="bg1">
                  <a:alpha val="0"/>
                </a:schemeClr>
              </a:gs>
            </a:gsLst>
            <a:lin ang="108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灯片编号占位符 5"/>
          <p:cNvSpPr>
            <a:spLocks noGrp="1"/>
          </p:cNvSpPr>
          <p:nvPr>
            <p:ph type="sldNum" sz="quarter" idx="16387"/>
            <p:custDataLst>
              <p:tags r:id="rId5"/>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3" name="Subtitle 12"/>
          <p:cNvSpPr>
            <a:spLocks noGrp="1"/>
          </p:cNvSpPr>
          <p:nvPr>
            <p:ph type="body" idx="16389" hasCustomPrompt="1"/>
            <p:custDataLst>
              <p:tags r:id="rId6"/>
            </p:custDataLst>
          </p:nvPr>
        </p:nvSpPr>
        <p:spPr>
          <a:xfrm>
            <a:off x="5726642" y="2667000"/>
            <a:ext cx="5449358" cy="457200"/>
          </a:xfrm>
          <a:noFill/>
        </p:spPr>
        <p:txBody>
          <a:bodyPr vert="horz" lIns="0" tIns="0" rIns="0" bIns="0" anchor="t">
            <a:normAutofit/>
          </a:bodyPr>
          <a:lstStyle>
            <a:lvl1pPr marL="0" indent="0" algn="r">
              <a:lnSpc>
                <a:spcPct val="125000"/>
              </a:lnSpc>
              <a:spcBef>
                <a:spcPct val="0"/>
              </a:spcBef>
              <a:spcAft>
                <a:spcPct val="0"/>
              </a:spcAft>
              <a:buNone/>
              <a:defRPr sz="2400" b="0" spc="0">
                <a:gradFill>
                  <a:gsLst>
                    <a:gs pos="0">
                      <a:schemeClr val="accent1"/>
                    </a:gs>
                    <a:gs pos="78000">
                      <a:schemeClr val="accent3">
                        <a:lumMod val="40000"/>
                        <a:lumOff val="60000"/>
                      </a:schemeClr>
                    </a:gs>
                    <a:gs pos="51000">
                      <a:schemeClr val="accent5"/>
                    </a:gs>
                    <a:gs pos="100000">
                      <a:schemeClr val="accent3"/>
                    </a:gs>
                  </a:gsLst>
                  <a:lin ang="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p>
        </p:txBody>
      </p:sp>
      <p:sp>
        <p:nvSpPr>
          <p:cNvPr id="7" name="标题"/>
          <p:cNvSpPr txBox="1">
            <a:spLocks noGrp="1"/>
          </p:cNvSpPr>
          <p:nvPr>
            <p:ph type="title" idx="16388" hasCustomPrompt="1"/>
            <p:custDataLst>
              <p:tags r:id="rId7"/>
            </p:custDataLst>
          </p:nvPr>
        </p:nvSpPr>
        <p:spPr>
          <a:xfrm>
            <a:off x="5724878" y="3175000"/>
            <a:ext cx="5451122" cy="1016000"/>
          </a:xfrm>
          <a:prstGeom prst="rect">
            <a:avLst/>
          </a:prstGeom>
          <a:noFill/>
        </p:spPr>
        <p:txBody>
          <a:bodyPr vert="horz" wrap="square" lIns="0" tIns="0" rIns="0" bIns="0" rtlCol="0" anchor="t" anchorCtr="0">
            <a:normAutofit/>
          </a:bodyPr>
          <a:lstStyle>
            <a:lvl1pPr marL="0" marR="0" lvl="0" indent="0" algn="r" defTabSz="914400" rtl="0" eaLnBrk="1" fontAlgn="ctr" latinLnBrk="0" hangingPunct="1">
              <a:lnSpc>
                <a:spcPct val="100000"/>
              </a:lnSpc>
              <a:spcBef>
                <a:spcPct val="0"/>
              </a:spcBef>
              <a:spcAft>
                <a:spcPct val="0"/>
              </a:spcAft>
              <a:buClrTx/>
              <a:buSzTx/>
              <a:buFontTx/>
              <a:buNone/>
              <a:defRPr kumimoji="0" lang="zh-CN" altLang="en-US" sz="6400" b="0" i="0" u="none" strike="noStrike" kern="1200" cap="none" spc="0" normalizeH="0" baseline="0" noProof="1" dirty="0">
                <a:gradFill>
                  <a:gsLst>
                    <a:gs pos="0">
                      <a:schemeClr val="accent1"/>
                    </a:gs>
                    <a:gs pos="78000">
                      <a:schemeClr val="accent3">
                        <a:lumMod val="40000"/>
                        <a:lumOff val="60000"/>
                      </a:schemeClr>
                    </a:gs>
                    <a:gs pos="51000">
                      <a:schemeClr val="accent5"/>
                    </a:gs>
                    <a:gs pos="100000">
                      <a:schemeClr val="accent3"/>
                    </a:gs>
                  </a:gsLst>
                  <a:lin ang="0" scaled="0"/>
                </a:gradFill>
                <a:latin typeface="+mj-ea"/>
                <a:ea typeface="+mj-ea"/>
                <a:cs typeface="MiSans Bold" panose="00000800000000000000" charset="-122"/>
                <a:sym typeface="+mn-ea"/>
              </a:defRPr>
            </a:lvl1pPr>
          </a:lstStyle>
          <a:p>
            <a:pPr lvl="0" algn="r" fontAlgn="ctr">
              <a:lnSpc>
                <a:spcPct val="100000"/>
              </a:lnSpc>
            </a:pPr>
            <a:r>
              <a:rPr>
                <a:sym typeface="+mn-ea"/>
              </a:rPr>
              <a:t>谢谢观看</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51_33">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3835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88" hasCustomPrompt="1"/>
            <p:custDataLst>
              <p:tags r:id="rId5"/>
            </p:custDataLst>
          </p:nvPr>
        </p:nvSpPr>
        <p:spPr>
          <a:xfrm>
            <a:off x="609600" y="609600"/>
            <a:ext cx="10972800" cy="2692400"/>
          </a:xfrm>
          <a:custGeom>
            <a:avLst/>
            <a:gdLst>
              <a:gd name="connisteX0" fmla="*/ 0 w 10972800"/>
              <a:gd name="connsiteY0" fmla="*/ 203200 h 2692400"/>
              <a:gd name="connisteX1" fmla="*/ 203200 w 10972800"/>
              <a:gd name="connsiteY1" fmla="*/ 0 h 2692400"/>
              <a:gd name="connisteX2" fmla="*/ 10769600 w 10972800"/>
              <a:gd name="connsiteY2" fmla="*/ 0 h 2692400"/>
              <a:gd name="connisteX3" fmla="*/ 10972800 w 10972800"/>
              <a:gd name="connsiteY3" fmla="*/ 203200 h 2692400"/>
              <a:gd name="connisteX4" fmla="*/ 10972800 w 10972800"/>
              <a:gd name="connsiteY4" fmla="*/ 2489200 h 2692400"/>
              <a:gd name="connisteX5" fmla="*/ 10769600 w 10972800"/>
              <a:gd name="connsiteY5" fmla="*/ 2692400 h 2692400"/>
              <a:gd name="connisteX6" fmla="*/ 203200 w 10972800"/>
              <a:gd name="connsiteY6" fmla="*/ 2692400 h 2692400"/>
              <a:gd name="connisteX7" fmla="*/ 0 w 10972800"/>
              <a:gd name="connsiteY7" fmla="*/ 2489200 h 2692400"/>
              <a:gd name="connisteX8" fmla="*/ 0 w 10972800"/>
              <a:gd name="connsiteY8" fmla="*/ 20320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692400">
                <a:moveTo>
                  <a:pt x="0" y="203200"/>
                </a:moveTo>
                <a:cubicBezTo>
                  <a:pt x="0" y="90976"/>
                  <a:pt x="90976" y="0"/>
                  <a:pt x="203200" y="0"/>
                </a:cubicBezTo>
                <a:lnTo>
                  <a:pt x="10769600" y="0"/>
                </a:lnTo>
                <a:cubicBezTo>
                  <a:pt x="10881824" y="0"/>
                  <a:pt x="10972800" y="90976"/>
                  <a:pt x="10972800" y="203200"/>
                </a:cubicBezTo>
                <a:lnTo>
                  <a:pt x="10972800" y="2489200"/>
                </a:lnTo>
                <a:cubicBezTo>
                  <a:pt x="10972800" y="2601424"/>
                  <a:pt x="10881824" y="2692400"/>
                  <a:pt x="10769600" y="2692400"/>
                </a:cubicBezTo>
                <a:lnTo>
                  <a:pt x="203200" y="2692400"/>
                </a:lnTo>
                <a:cubicBezTo>
                  <a:pt x="90976" y="2692400"/>
                  <a:pt x="0" y="2601424"/>
                  <a:pt x="0" y="2489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89" hasCustomPrompt="1"/>
            <p:custDataLst>
              <p:tags r:id="rId6"/>
            </p:custDataLst>
          </p:nvPr>
        </p:nvSpPr>
        <p:spPr>
          <a:xfrm>
            <a:off x="6096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6" hasCustomPrompt="1"/>
            <p:custDataLst>
              <p:tags r:id="rId7"/>
            </p:custDataLst>
          </p:nvPr>
        </p:nvSpPr>
        <p:spPr>
          <a:xfrm>
            <a:off x="762000" y="4826000"/>
            <a:ext cx="10820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762000" y="5334000"/>
            <a:ext cx="10820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30_10">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5257800" y="533400"/>
            <a:ext cx="63246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88" hasCustomPrompt="1"/>
            <p:custDataLst>
              <p:tags r:id="rId5"/>
            </p:custDataLst>
          </p:nvPr>
        </p:nvSpPr>
        <p:spPr>
          <a:xfrm>
            <a:off x="609600" y="609600"/>
            <a:ext cx="4038600" cy="5638800"/>
          </a:xfrm>
          <a:custGeom>
            <a:avLst/>
            <a:gdLst>
              <a:gd name="connisteX0" fmla="*/ 0 w 4038600"/>
              <a:gd name="connsiteY0" fmla="*/ 203200 h 5638800"/>
              <a:gd name="connisteX1" fmla="*/ 203200 w 4038600"/>
              <a:gd name="connsiteY1" fmla="*/ 0 h 5638800"/>
              <a:gd name="connisteX2" fmla="*/ 3835400 w 4038600"/>
              <a:gd name="connsiteY2" fmla="*/ 0 h 5638800"/>
              <a:gd name="connisteX3" fmla="*/ 4038600 w 4038600"/>
              <a:gd name="connsiteY3" fmla="*/ 203200 h 5638800"/>
              <a:gd name="connisteX4" fmla="*/ 4038600 w 4038600"/>
              <a:gd name="connsiteY4" fmla="*/ 5435600 h 5638800"/>
              <a:gd name="connisteX5" fmla="*/ 3835400 w 4038600"/>
              <a:gd name="connsiteY5" fmla="*/ 5638800 h 5638800"/>
              <a:gd name="connisteX6" fmla="*/ 203200 w 4038600"/>
              <a:gd name="connsiteY6" fmla="*/ 5638800 h 5638800"/>
              <a:gd name="connisteX7" fmla="*/ 0 w 4038600"/>
              <a:gd name="connsiteY7" fmla="*/ 5435600 h 5638800"/>
              <a:gd name="connisteX8" fmla="*/ 0 w 40386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4038600" h="5638800">
                <a:moveTo>
                  <a:pt x="0" y="203200"/>
                </a:moveTo>
                <a:cubicBezTo>
                  <a:pt x="0" y="90976"/>
                  <a:pt x="90976" y="0"/>
                  <a:pt x="203200" y="0"/>
                </a:cubicBezTo>
                <a:lnTo>
                  <a:pt x="3835400" y="0"/>
                </a:lnTo>
                <a:cubicBezTo>
                  <a:pt x="3947624" y="0"/>
                  <a:pt x="4038600" y="90976"/>
                  <a:pt x="4038600" y="203200"/>
                </a:cubicBezTo>
                <a:lnTo>
                  <a:pt x="4038600" y="5435600"/>
                </a:lnTo>
                <a:cubicBezTo>
                  <a:pt x="4038600" y="5547824"/>
                  <a:pt x="3947624" y="5638800"/>
                  <a:pt x="38354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89" hasCustomPrompt="1"/>
            <p:custDataLst>
              <p:tags r:id="rId6"/>
            </p:custDataLst>
          </p:nvPr>
        </p:nvSpPr>
        <p:spPr>
          <a:xfrm>
            <a:off x="5257800" y="3911600"/>
            <a:ext cx="50800" cy="2336800"/>
          </a:xfrm>
          <a:custGeom>
            <a:avLst/>
            <a:gdLst>
              <a:gd name="connisteX0" fmla="*/ 0 w 50800"/>
              <a:gd name="connsiteY0" fmla="*/ 25400 h 2336800"/>
              <a:gd name="connisteX1" fmla="*/ 25400 w 50800"/>
              <a:gd name="connsiteY1" fmla="*/ 0 h 2336800"/>
              <a:gd name="connisteX2" fmla="*/ 25400 w 50800"/>
              <a:gd name="connsiteY2" fmla="*/ 0 h 2336800"/>
              <a:gd name="connisteX3" fmla="*/ 50800 w 50800"/>
              <a:gd name="connsiteY3" fmla="*/ 25400 h 2336800"/>
              <a:gd name="connisteX4" fmla="*/ 50800 w 50800"/>
              <a:gd name="connsiteY4" fmla="*/ 2311400 h 2336800"/>
              <a:gd name="connisteX5" fmla="*/ 25400 w 50800"/>
              <a:gd name="connsiteY5" fmla="*/ 2336800 h 2336800"/>
              <a:gd name="connisteX6" fmla="*/ 25400 w 50800"/>
              <a:gd name="connsiteY6" fmla="*/ 2336800 h 2336800"/>
              <a:gd name="connisteX7" fmla="*/ 0 w 50800"/>
              <a:gd name="connsiteY7" fmla="*/ 2311400 h 2336800"/>
              <a:gd name="connisteX8" fmla="*/ 0 w 50800"/>
              <a:gd name="connsiteY8" fmla="*/ 254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2336800">
                <a:moveTo>
                  <a:pt x="0" y="25400"/>
                </a:moveTo>
                <a:cubicBezTo>
                  <a:pt x="0" y="11372"/>
                  <a:pt x="11372" y="0"/>
                  <a:pt x="25400" y="0"/>
                </a:cubicBezTo>
                <a:lnTo>
                  <a:pt x="25400" y="0"/>
                </a:lnTo>
                <a:cubicBezTo>
                  <a:pt x="39428" y="0"/>
                  <a:pt x="50800" y="11372"/>
                  <a:pt x="50800" y="25400"/>
                </a:cubicBezTo>
                <a:lnTo>
                  <a:pt x="50800" y="2311400"/>
                </a:lnTo>
                <a:cubicBezTo>
                  <a:pt x="50800" y="2325428"/>
                  <a:pt x="39428" y="2336800"/>
                  <a:pt x="25400" y="2336800"/>
                </a:cubicBezTo>
                <a:lnTo>
                  <a:pt x="25400" y="2336800"/>
                </a:lnTo>
                <a:cubicBezTo>
                  <a:pt x="11372" y="2336800"/>
                  <a:pt x="0" y="2325428"/>
                  <a:pt x="0" y="23114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6" hasCustomPrompt="1"/>
            <p:custDataLst>
              <p:tags r:id="rId7"/>
            </p:custDataLst>
          </p:nvPr>
        </p:nvSpPr>
        <p:spPr>
          <a:xfrm>
            <a:off x="5410200" y="3911600"/>
            <a:ext cx="6172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5410200" y="4419600"/>
            <a:ext cx="61722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3_18">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3" hasCustomPrompt="1"/>
            <p:custDataLst>
              <p:tags r:id="rId5"/>
            </p:custDataLst>
          </p:nvPr>
        </p:nvSpPr>
        <p:spPr>
          <a:xfrm>
            <a:off x="1473200" y="18034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图片占位符 12"/>
          <p:cNvSpPr>
            <a:spLocks noGrp="1"/>
          </p:cNvSpPr>
          <p:nvPr>
            <p:ph type="pic" idx="16392" hasCustomPrompt="1"/>
            <p:custDataLst>
              <p:tags r:id="rId6"/>
            </p:custDataLst>
          </p:nvPr>
        </p:nvSpPr>
        <p:spPr>
          <a:xfrm>
            <a:off x="1828800" y="21590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4" name="文本占位符 13"/>
          <p:cNvSpPr>
            <a:spLocks noGrp="1"/>
          </p:cNvSpPr>
          <p:nvPr>
            <p:ph type="body" idx="16386" hasCustomPrompt="1"/>
            <p:custDataLst>
              <p:tags r:id="rId7"/>
            </p:custDataLst>
          </p:nvPr>
        </p:nvSpPr>
        <p:spPr>
          <a:xfrm>
            <a:off x="609600" y="35814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609600" y="4140200"/>
            <a:ext cx="32512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5" hasCustomPrompt="1"/>
            <p:custDataLst>
              <p:tags r:id="rId9"/>
            </p:custDataLst>
          </p:nvPr>
        </p:nvSpPr>
        <p:spPr>
          <a:xfrm>
            <a:off x="5334000" y="18034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图片占位符 16"/>
          <p:cNvSpPr>
            <a:spLocks noGrp="1"/>
          </p:cNvSpPr>
          <p:nvPr>
            <p:ph type="pic" idx="16394" hasCustomPrompt="1"/>
            <p:custDataLst>
              <p:tags r:id="rId10"/>
            </p:custDataLst>
          </p:nvPr>
        </p:nvSpPr>
        <p:spPr>
          <a:xfrm>
            <a:off x="5689600" y="21590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8" name="文本占位符 17"/>
          <p:cNvSpPr>
            <a:spLocks noGrp="1"/>
          </p:cNvSpPr>
          <p:nvPr>
            <p:ph type="body" idx="16388" hasCustomPrompt="1"/>
            <p:custDataLst>
              <p:tags r:id="rId11"/>
            </p:custDataLst>
          </p:nvPr>
        </p:nvSpPr>
        <p:spPr>
          <a:xfrm>
            <a:off x="4470400" y="35814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89" hasCustomPrompt="1"/>
            <p:custDataLst>
              <p:tags r:id="rId12"/>
            </p:custDataLst>
          </p:nvPr>
        </p:nvSpPr>
        <p:spPr>
          <a:xfrm>
            <a:off x="4470400" y="4140200"/>
            <a:ext cx="32512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0" name="装饰  9"/>
          <p:cNvSpPr>
            <a:spLocks noGrp="1"/>
          </p:cNvSpPr>
          <p:nvPr>
            <p:ph type="body" idx="16397" hasCustomPrompt="1"/>
            <p:custDataLst>
              <p:tags r:id="rId13"/>
            </p:custDataLst>
          </p:nvPr>
        </p:nvSpPr>
        <p:spPr>
          <a:xfrm>
            <a:off x="9194800" y="18034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图片占位符 20"/>
          <p:cNvSpPr>
            <a:spLocks noGrp="1"/>
          </p:cNvSpPr>
          <p:nvPr>
            <p:ph type="pic" idx="16396" hasCustomPrompt="1"/>
            <p:custDataLst>
              <p:tags r:id="rId14"/>
            </p:custDataLst>
          </p:nvPr>
        </p:nvSpPr>
        <p:spPr>
          <a:xfrm>
            <a:off x="9550400" y="21590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2" name="文本占位符 21"/>
          <p:cNvSpPr>
            <a:spLocks noGrp="1"/>
          </p:cNvSpPr>
          <p:nvPr>
            <p:ph type="body" idx="16390" hasCustomPrompt="1"/>
            <p:custDataLst>
              <p:tags r:id="rId15"/>
            </p:custDataLst>
          </p:nvPr>
        </p:nvSpPr>
        <p:spPr>
          <a:xfrm>
            <a:off x="8331200" y="35814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文本占位符 22"/>
          <p:cNvSpPr>
            <a:spLocks noGrp="1"/>
          </p:cNvSpPr>
          <p:nvPr>
            <p:ph type="body" idx="16391" hasCustomPrompt="1"/>
            <p:custDataLst>
              <p:tags r:id="rId16"/>
            </p:custDataLst>
          </p:nvPr>
        </p:nvSpPr>
        <p:spPr>
          <a:xfrm>
            <a:off x="8331200" y="4140200"/>
            <a:ext cx="32512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35_39">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文本占位符 11"/>
          <p:cNvSpPr>
            <a:spLocks noGrp="1"/>
          </p:cNvSpPr>
          <p:nvPr>
            <p:ph type="body" idx="16388" hasCustomPrompt="1"/>
            <p:custDataLst>
              <p:tags r:id="rId5"/>
            </p:custDataLst>
          </p:nvPr>
        </p:nvSpPr>
        <p:spPr>
          <a:xfrm>
            <a:off x="641350" y="21336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chemeClr val="accent1"/>
                </a:solidFill>
              </a:defRPr>
            </a:lvl1pPr>
          </a:lstStyle>
          <a:p>
            <a:pPr lvl="0"/>
            <a:r>
              <a:rPr lang="zh-CN" altLang="en-US"/>
              <a:t>01</a:t>
            </a:r>
          </a:p>
        </p:txBody>
      </p:sp>
      <p:sp>
        <p:nvSpPr>
          <p:cNvPr id="13" name="文本占位符 12"/>
          <p:cNvSpPr>
            <a:spLocks noGrp="1"/>
          </p:cNvSpPr>
          <p:nvPr>
            <p:ph type="body" idx="16386" hasCustomPrompt="1"/>
            <p:custDataLst>
              <p:tags r:id="rId6"/>
            </p:custDataLst>
          </p:nvPr>
        </p:nvSpPr>
        <p:spPr>
          <a:xfrm>
            <a:off x="1422400" y="1828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4" name="文本占位符 13"/>
          <p:cNvSpPr>
            <a:spLocks noGrp="1"/>
          </p:cNvSpPr>
          <p:nvPr>
            <p:ph type="body" idx="16387" hasCustomPrompt="1"/>
            <p:custDataLst>
              <p:tags r:id="rId7"/>
            </p:custDataLst>
          </p:nvPr>
        </p:nvSpPr>
        <p:spPr>
          <a:xfrm>
            <a:off x="1422400" y="2286000"/>
            <a:ext cx="4445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文本占位符 14"/>
          <p:cNvSpPr>
            <a:spLocks noGrp="1"/>
          </p:cNvSpPr>
          <p:nvPr>
            <p:ph type="body" idx="16391" hasCustomPrompt="1"/>
            <p:custDataLst>
              <p:tags r:id="rId8"/>
            </p:custDataLst>
          </p:nvPr>
        </p:nvSpPr>
        <p:spPr>
          <a:xfrm>
            <a:off x="6356350" y="21336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chemeClr val="accent1"/>
                </a:solidFill>
              </a:defRPr>
            </a:lvl1pPr>
          </a:lstStyle>
          <a:p>
            <a:pPr lvl="0"/>
            <a:r>
              <a:rPr lang="zh-CN" altLang="en-US"/>
              <a:t>02</a:t>
            </a:r>
          </a:p>
        </p:txBody>
      </p:sp>
      <p:sp>
        <p:nvSpPr>
          <p:cNvPr id="16" name="文本占位符 15"/>
          <p:cNvSpPr>
            <a:spLocks noGrp="1"/>
          </p:cNvSpPr>
          <p:nvPr>
            <p:ph type="body" idx="16389" hasCustomPrompt="1"/>
            <p:custDataLst>
              <p:tags r:id="rId9"/>
            </p:custDataLst>
          </p:nvPr>
        </p:nvSpPr>
        <p:spPr>
          <a:xfrm>
            <a:off x="7137400" y="1828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7" name="文本占位符 16"/>
          <p:cNvSpPr>
            <a:spLocks noGrp="1"/>
          </p:cNvSpPr>
          <p:nvPr>
            <p:ph type="body" idx="16390" hasCustomPrompt="1"/>
            <p:custDataLst>
              <p:tags r:id="rId10"/>
            </p:custDataLst>
          </p:nvPr>
        </p:nvSpPr>
        <p:spPr>
          <a:xfrm>
            <a:off x="7137400" y="2286000"/>
            <a:ext cx="4445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8" name="文本占位符 17"/>
          <p:cNvSpPr>
            <a:spLocks noGrp="1"/>
          </p:cNvSpPr>
          <p:nvPr>
            <p:ph type="body" idx="16394" hasCustomPrompt="1"/>
            <p:custDataLst>
              <p:tags r:id="rId11"/>
            </p:custDataLst>
          </p:nvPr>
        </p:nvSpPr>
        <p:spPr>
          <a:xfrm>
            <a:off x="641350" y="36576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chemeClr val="accent1"/>
                </a:solidFill>
              </a:defRPr>
            </a:lvl1pPr>
          </a:lstStyle>
          <a:p>
            <a:pPr lvl="0"/>
            <a:r>
              <a:rPr lang="zh-CN" altLang="en-US"/>
              <a:t>03</a:t>
            </a:r>
          </a:p>
        </p:txBody>
      </p:sp>
      <p:sp>
        <p:nvSpPr>
          <p:cNvPr id="19" name="文本占位符 18"/>
          <p:cNvSpPr>
            <a:spLocks noGrp="1"/>
          </p:cNvSpPr>
          <p:nvPr>
            <p:ph type="body" idx="16392" hasCustomPrompt="1"/>
            <p:custDataLst>
              <p:tags r:id="rId12"/>
            </p:custDataLst>
          </p:nvPr>
        </p:nvSpPr>
        <p:spPr>
          <a:xfrm>
            <a:off x="1422400" y="3352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0" name="文本占位符 19"/>
          <p:cNvSpPr>
            <a:spLocks noGrp="1"/>
          </p:cNvSpPr>
          <p:nvPr>
            <p:ph type="body" idx="16393" hasCustomPrompt="1"/>
            <p:custDataLst>
              <p:tags r:id="rId13"/>
            </p:custDataLst>
          </p:nvPr>
        </p:nvSpPr>
        <p:spPr>
          <a:xfrm>
            <a:off x="1422400" y="3810000"/>
            <a:ext cx="4445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1" name="文本占位符 20"/>
          <p:cNvSpPr>
            <a:spLocks noGrp="1"/>
          </p:cNvSpPr>
          <p:nvPr>
            <p:ph type="body" idx="16397" hasCustomPrompt="1"/>
            <p:custDataLst>
              <p:tags r:id="rId14"/>
            </p:custDataLst>
          </p:nvPr>
        </p:nvSpPr>
        <p:spPr>
          <a:xfrm>
            <a:off x="6356350" y="36576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chemeClr val="accent1"/>
                </a:solidFill>
              </a:defRPr>
            </a:lvl1pPr>
          </a:lstStyle>
          <a:p>
            <a:pPr lvl="0"/>
            <a:r>
              <a:rPr lang="zh-CN" altLang="en-US"/>
              <a:t>04</a:t>
            </a:r>
          </a:p>
        </p:txBody>
      </p:sp>
      <p:sp>
        <p:nvSpPr>
          <p:cNvPr id="22" name="文本占位符 21"/>
          <p:cNvSpPr>
            <a:spLocks noGrp="1"/>
          </p:cNvSpPr>
          <p:nvPr>
            <p:ph type="body" idx="16395" hasCustomPrompt="1"/>
            <p:custDataLst>
              <p:tags r:id="rId15"/>
            </p:custDataLst>
          </p:nvPr>
        </p:nvSpPr>
        <p:spPr>
          <a:xfrm>
            <a:off x="7137400" y="3352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文本占位符 22"/>
          <p:cNvSpPr>
            <a:spLocks noGrp="1"/>
          </p:cNvSpPr>
          <p:nvPr>
            <p:ph type="body" idx="16396" hasCustomPrompt="1"/>
            <p:custDataLst>
              <p:tags r:id="rId16"/>
            </p:custDataLst>
          </p:nvPr>
        </p:nvSpPr>
        <p:spPr>
          <a:xfrm>
            <a:off x="7137400" y="3810000"/>
            <a:ext cx="4445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4" name="文本占位符 23"/>
          <p:cNvSpPr>
            <a:spLocks noGrp="1"/>
          </p:cNvSpPr>
          <p:nvPr>
            <p:ph type="body" idx="16400" hasCustomPrompt="1"/>
            <p:custDataLst>
              <p:tags r:id="rId17"/>
            </p:custDataLst>
          </p:nvPr>
        </p:nvSpPr>
        <p:spPr>
          <a:xfrm>
            <a:off x="641350" y="51816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chemeClr val="accent1"/>
                </a:solidFill>
              </a:defRPr>
            </a:lvl1pPr>
          </a:lstStyle>
          <a:p>
            <a:pPr lvl="0"/>
            <a:r>
              <a:rPr lang="zh-CN" altLang="en-US"/>
              <a:t>05</a:t>
            </a:r>
          </a:p>
        </p:txBody>
      </p:sp>
      <p:sp>
        <p:nvSpPr>
          <p:cNvPr id="25" name="文本占位符 24"/>
          <p:cNvSpPr>
            <a:spLocks noGrp="1"/>
          </p:cNvSpPr>
          <p:nvPr>
            <p:ph type="body" idx="16398" hasCustomPrompt="1"/>
            <p:custDataLst>
              <p:tags r:id="rId18"/>
            </p:custDataLst>
          </p:nvPr>
        </p:nvSpPr>
        <p:spPr>
          <a:xfrm>
            <a:off x="1422400" y="4876800"/>
            <a:ext cx="4445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6" name="文本占位符 25"/>
          <p:cNvSpPr>
            <a:spLocks noGrp="1"/>
          </p:cNvSpPr>
          <p:nvPr>
            <p:ph type="body" idx="16399" hasCustomPrompt="1"/>
            <p:custDataLst>
              <p:tags r:id="rId19"/>
            </p:custDataLst>
          </p:nvPr>
        </p:nvSpPr>
        <p:spPr>
          <a:xfrm>
            <a:off x="1422400" y="5334000"/>
            <a:ext cx="44450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59_45">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2" hasCustomPrompt="1"/>
            <p:custDataLst>
              <p:tags r:id="rId5"/>
            </p:custDataLst>
          </p:nvPr>
        </p:nvSpPr>
        <p:spPr>
          <a:xfrm>
            <a:off x="609600" y="3759200"/>
            <a:ext cx="10972800" cy="2489200"/>
          </a:xfrm>
          <a:custGeom>
            <a:avLst/>
            <a:gdLst>
              <a:gd name="connisteX0" fmla="*/ 0 w 10972800"/>
              <a:gd name="connsiteY0" fmla="*/ 203200 h 2489200"/>
              <a:gd name="connisteX1" fmla="*/ 203200 w 10972800"/>
              <a:gd name="connsiteY1" fmla="*/ 0 h 2489200"/>
              <a:gd name="connisteX2" fmla="*/ 10769600 w 10972800"/>
              <a:gd name="connsiteY2" fmla="*/ 0 h 2489200"/>
              <a:gd name="connisteX3" fmla="*/ 10972800 w 10972800"/>
              <a:gd name="connsiteY3" fmla="*/ 203200 h 2489200"/>
              <a:gd name="connisteX4" fmla="*/ 10972800 w 10972800"/>
              <a:gd name="connsiteY4" fmla="*/ 2286000 h 2489200"/>
              <a:gd name="connisteX5" fmla="*/ 10769600 w 10972800"/>
              <a:gd name="connsiteY5" fmla="*/ 2489200 h 2489200"/>
              <a:gd name="connisteX6" fmla="*/ 203200 w 10972800"/>
              <a:gd name="connsiteY6" fmla="*/ 2489200 h 2489200"/>
              <a:gd name="connisteX7" fmla="*/ 0 w 10972800"/>
              <a:gd name="connsiteY7" fmla="*/ 2286000 h 2489200"/>
              <a:gd name="connisteX8" fmla="*/ 0 w 10972800"/>
              <a:gd name="connsiteY8" fmla="*/ 203200 h 248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489200">
                <a:moveTo>
                  <a:pt x="0" y="203200"/>
                </a:moveTo>
                <a:cubicBezTo>
                  <a:pt x="0" y="90976"/>
                  <a:pt x="90976" y="0"/>
                  <a:pt x="203200" y="0"/>
                </a:cubicBezTo>
                <a:lnTo>
                  <a:pt x="10769600" y="0"/>
                </a:lnTo>
                <a:cubicBezTo>
                  <a:pt x="10881824" y="0"/>
                  <a:pt x="10972800" y="90976"/>
                  <a:pt x="10972800" y="203200"/>
                </a:cubicBezTo>
                <a:lnTo>
                  <a:pt x="10972800" y="2286000"/>
                </a:lnTo>
                <a:cubicBezTo>
                  <a:pt x="10972800" y="2398224"/>
                  <a:pt x="10881824" y="2489200"/>
                  <a:pt x="10769600" y="2489200"/>
                </a:cubicBezTo>
                <a:lnTo>
                  <a:pt x="203200" y="2489200"/>
                </a:lnTo>
                <a:cubicBezTo>
                  <a:pt x="90976" y="2489200"/>
                  <a:pt x="0" y="2398224"/>
                  <a:pt x="0" y="2286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93" hasCustomPrompt="1"/>
            <p:custDataLst>
              <p:tags r:id="rId6"/>
            </p:custDataLst>
          </p:nvPr>
        </p:nvSpPr>
        <p:spPr>
          <a:xfrm>
            <a:off x="609600" y="1524000"/>
            <a:ext cx="3454400" cy="2082800"/>
          </a:xfrm>
          <a:custGeom>
            <a:avLst/>
            <a:gdLst>
              <a:gd name="connisteX0" fmla="*/ 0 w 3454400"/>
              <a:gd name="connsiteY0" fmla="*/ 203200 h 2082800"/>
              <a:gd name="connisteX1" fmla="*/ 203200 w 3454400"/>
              <a:gd name="connsiteY1" fmla="*/ 0 h 2082800"/>
              <a:gd name="connisteX2" fmla="*/ 3251200 w 3454400"/>
              <a:gd name="connsiteY2" fmla="*/ 0 h 2082800"/>
              <a:gd name="connisteX3" fmla="*/ 3454400 w 3454400"/>
              <a:gd name="connsiteY3" fmla="*/ 203200 h 2082800"/>
              <a:gd name="connisteX4" fmla="*/ 3454400 w 3454400"/>
              <a:gd name="connsiteY4" fmla="*/ 1879600 h 2082800"/>
              <a:gd name="connisteX5" fmla="*/ 3251200 w 3454400"/>
              <a:gd name="connsiteY5" fmla="*/ 2082800 h 2082800"/>
              <a:gd name="connisteX6" fmla="*/ 203200 w 3454400"/>
              <a:gd name="connsiteY6" fmla="*/ 2082800 h 2082800"/>
              <a:gd name="connisteX7" fmla="*/ 0 w 3454400"/>
              <a:gd name="connsiteY7" fmla="*/ 1879600 h 2082800"/>
              <a:gd name="connisteX8" fmla="*/ 0 w 3454400"/>
              <a:gd name="connsiteY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082800">
                <a:moveTo>
                  <a:pt x="0" y="203200"/>
                </a:moveTo>
                <a:cubicBezTo>
                  <a:pt x="0" y="90976"/>
                  <a:pt x="90976" y="0"/>
                  <a:pt x="203200" y="0"/>
                </a:cubicBezTo>
                <a:lnTo>
                  <a:pt x="3251200" y="0"/>
                </a:lnTo>
                <a:cubicBezTo>
                  <a:pt x="3363424" y="0"/>
                  <a:pt x="3454400" y="90976"/>
                  <a:pt x="3454400" y="203200"/>
                </a:cubicBezTo>
                <a:lnTo>
                  <a:pt x="3454400" y="1879600"/>
                </a:lnTo>
                <a:cubicBezTo>
                  <a:pt x="3454400" y="1991824"/>
                  <a:pt x="3363424" y="2082800"/>
                  <a:pt x="3251200" y="2082800"/>
                </a:cubicBezTo>
                <a:lnTo>
                  <a:pt x="203200" y="2082800"/>
                </a:lnTo>
                <a:cubicBezTo>
                  <a:pt x="90976" y="2082800"/>
                  <a:pt x="0" y="1991824"/>
                  <a:pt x="0" y="18796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6" hasCustomPrompt="1"/>
            <p:custDataLst>
              <p:tags r:id="rId7"/>
            </p:custDataLst>
          </p:nvPr>
        </p:nvSpPr>
        <p:spPr>
          <a:xfrm>
            <a:off x="914400" y="18288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15" name="文本占位符 14"/>
          <p:cNvSpPr>
            <a:spLocks noGrp="1"/>
          </p:cNvSpPr>
          <p:nvPr>
            <p:ph type="body" idx="16387" hasCustomPrompt="1"/>
            <p:custDataLst>
              <p:tags r:id="rId8"/>
            </p:custDataLst>
          </p:nvPr>
        </p:nvSpPr>
        <p:spPr>
          <a:xfrm>
            <a:off x="914400" y="2387600"/>
            <a:ext cx="28448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4" hasCustomPrompt="1"/>
            <p:custDataLst>
              <p:tags r:id="rId9"/>
            </p:custDataLst>
          </p:nvPr>
        </p:nvSpPr>
        <p:spPr>
          <a:xfrm>
            <a:off x="4368800" y="1524000"/>
            <a:ext cx="3454400" cy="2082800"/>
          </a:xfrm>
          <a:custGeom>
            <a:avLst/>
            <a:gdLst>
              <a:gd name="connisteX0" fmla="*/ 0 w 3454400"/>
              <a:gd name="connsiteY0" fmla="*/ 203200 h 2082800"/>
              <a:gd name="connisteX1" fmla="*/ 203200 w 3454400"/>
              <a:gd name="connsiteY1" fmla="*/ 0 h 2082800"/>
              <a:gd name="connisteX2" fmla="*/ 3251200 w 3454400"/>
              <a:gd name="connsiteY2" fmla="*/ 0 h 2082800"/>
              <a:gd name="connisteX3" fmla="*/ 3454400 w 3454400"/>
              <a:gd name="connsiteY3" fmla="*/ 203200 h 2082800"/>
              <a:gd name="connisteX4" fmla="*/ 3454400 w 3454400"/>
              <a:gd name="connsiteY4" fmla="*/ 1879600 h 2082800"/>
              <a:gd name="connisteX5" fmla="*/ 3251200 w 3454400"/>
              <a:gd name="connsiteY5" fmla="*/ 2082800 h 2082800"/>
              <a:gd name="connisteX6" fmla="*/ 203200 w 3454400"/>
              <a:gd name="connsiteY6" fmla="*/ 2082800 h 2082800"/>
              <a:gd name="connisteX7" fmla="*/ 0 w 3454400"/>
              <a:gd name="connsiteY7" fmla="*/ 1879600 h 2082800"/>
              <a:gd name="connisteX8" fmla="*/ 0 w 3454400"/>
              <a:gd name="connsiteY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082800">
                <a:moveTo>
                  <a:pt x="0" y="203200"/>
                </a:moveTo>
                <a:cubicBezTo>
                  <a:pt x="0" y="90976"/>
                  <a:pt x="90976" y="0"/>
                  <a:pt x="203200" y="0"/>
                </a:cubicBezTo>
                <a:lnTo>
                  <a:pt x="3251200" y="0"/>
                </a:lnTo>
                <a:cubicBezTo>
                  <a:pt x="3363424" y="0"/>
                  <a:pt x="3454400" y="90976"/>
                  <a:pt x="3454400" y="203200"/>
                </a:cubicBezTo>
                <a:lnTo>
                  <a:pt x="3454400" y="1879600"/>
                </a:lnTo>
                <a:cubicBezTo>
                  <a:pt x="3454400" y="1991824"/>
                  <a:pt x="3363424" y="2082800"/>
                  <a:pt x="3251200" y="2082800"/>
                </a:cubicBezTo>
                <a:lnTo>
                  <a:pt x="203200" y="2082800"/>
                </a:lnTo>
                <a:cubicBezTo>
                  <a:pt x="90976" y="2082800"/>
                  <a:pt x="0" y="1991824"/>
                  <a:pt x="0" y="18796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88" hasCustomPrompt="1"/>
            <p:custDataLst>
              <p:tags r:id="rId10"/>
            </p:custDataLst>
          </p:nvPr>
        </p:nvSpPr>
        <p:spPr>
          <a:xfrm>
            <a:off x="4673600" y="18288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18" name="文本占位符 17"/>
          <p:cNvSpPr>
            <a:spLocks noGrp="1"/>
          </p:cNvSpPr>
          <p:nvPr>
            <p:ph type="body" idx="16389" hasCustomPrompt="1"/>
            <p:custDataLst>
              <p:tags r:id="rId11"/>
            </p:custDataLst>
          </p:nvPr>
        </p:nvSpPr>
        <p:spPr>
          <a:xfrm>
            <a:off x="4673600" y="2387600"/>
            <a:ext cx="28448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装饰  8"/>
          <p:cNvSpPr>
            <a:spLocks noGrp="1"/>
          </p:cNvSpPr>
          <p:nvPr>
            <p:ph type="body" idx="16395" hasCustomPrompt="1"/>
            <p:custDataLst>
              <p:tags r:id="rId12"/>
            </p:custDataLst>
          </p:nvPr>
        </p:nvSpPr>
        <p:spPr>
          <a:xfrm>
            <a:off x="8128000" y="1524000"/>
            <a:ext cx="3454400" cy="2082800"/>
          </a:xfrm>
          <a:custGeom>
            <a:avLst/>
            <a:gdLst>
              <a:gd name="connisteX0" fmla="*/ 0 w 3454400"/>
              <a:gd name="connsiteY0" fmla="*/ 203200 h 2082800"/>
              <a:gd name="connisteX1" fmla="*/ 203200 w 3454400"/>
              <a:gd name="connsiteY1" fmla="*/ 0 h 2082800"/>
              <a:gd name="connisteX2" fmla="*/ 3251200 w 3454400"/>
              <a:gd name="connsiteY2" fmla="*/ 0 h 2082800"/>
              <a:gd name="connisteX3" fmla="*/ 3454400 w 3454400"/>
              <a:gd name="connsiteY3" fmla="*/ 203200 h 2082800"/>
              <a:gd name="connisteX4" fmla="*/ 3454400 w 3454400"/>
              <a:gd name="connsiteY4" fmla="*/ 1879600 h 2082800"/>
              <a:gd name="connisteX5" fmla="*/ 3251200 w 3454400"/>
              <a:gd name="connsiteY5" fmla="*/ 2082800 h 2082800"/>
              <a:gd name="connisteX6" fmla="*/ 203200 w 3454400"/>
              <a:gd name="connsiteY6" fmla="*/ 2082800 h 2082800"/>
              <a:gd name="connisteX7" fmla="*/ 0 w 3454400"/>
              <a:gd name="connsiteY7" fmla="*/ 1879600 h 2082800"/>
              <a:gd name="connisteX8" fmla="*/ 0 w 3454400"/>
              <a:gd name="connsiteY8" fmla="*/ 203200 h 208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082800">
                <a:moveTo>
                  <a:pt x="0" y="203200"/>
                </a:moveTo>
                <a:cubicBezTo>
                  <a:pt x="0" y="90976"/>
                  <a:pt x="90976" y="0"/>
                  <a:pt x="203200" y="0"/>
                </a:cubicBezTo>
                <a:lnTo>
                  <a:pt x="3251200" y="0"/>
                </a:lnTo>
                <a:cubicBezTo>
                  <a:pt x="3363424" y="0"/>
                  <a:pt x="3454400" y="90976"/>
                  <a:pt x="3454400" y="203200"/>
                </a:cubicBezTo>
                <a:lnTo>
                  <a:pt x="3454400" y="1879600"/>
                </a:lnTo>
                <a:cubicBezTo>
                  <a:pt x="3454400" y="1991824"/>
                  <a:pt x="3363424" y="2082800"/>
                  <a:pt x="3251200" y="2082800"/>
                </a:cubicBezTo>
                <a:lnTo>
                  <a:pt x="203200" y="2082800"/>
                </a:lnTo>
                <a:cubicBezTo>
                  <a:pt x="90976" y="2082800"/>
                  <a:pt x="0" y="1991824"/>
                  <a:pt x="0" y="18796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0" name="文本占位符 19"/>
          <p:cNvSpPr>
            <a:spLocks noGrp="1"/>
          </p:cNvSpPr>
          <p:nvPr>
            <p:ph type="body" idx="16390" hasCustomPrompt="1"/>
            <p:custDataLst>
              <p:tags r:id="rId13"/>
            </p:custDataLst>
          </p:nvPr>
        </p:nvSpPr>
        <p:spPr>
          <a:xfrm>
            <a:off x="8432800" y="18288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21" name="文本占位符 20"/>
          <p:cNvSpPr>
            <a:spLocks noGrp="1"/>
          </p:cNvSpPr>
          <p:nvPr>
            <p:ph type="body" idx="16391" hasCustomPrompt="1"/>
            <p:custDataLst>
              <p:tags r:id="rId14"/>
            </p:custDataLst>
          </p:nvPr>
        </p:nvSpPr>
        <p:spPr>
          <a:xfrm>
            <a:off x="8432800" y="2387600"/>
            <a:ext cx="28448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27_17">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5" hasCustomPrompt="1"/>
            <p:custDataLst>
              <p:tags r:id="rId5"/>
            </p:custDataLst>
          </p:nvPr>
        </p:nvSpPr>
        <p:spPr>
          <a:xfrm>
            <a:off x="609600" y="21082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8" hasCustomPrompt="1"/>
            <p:custDataLst>
              <p:tags r:id="rId6"/>
            </p:custDataLst>
          </p:nvPr>
        </p:nvSpPr>
        <p:spPr>
          <a:xfrm>
            <a:off x="857250" y="24130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a:t>01</a:t>
            </a:r>
          </a:p>
        </p:txBody>
      </p:sp>
      <p:sp>
        <p:nvSpPr>
          <p:cNvPr id="14" name="文本占位符 13"/>
          <p:cNvSpPr>
            <a:spLocks noGrp="1"/>
          </p:cNvSpPr>
          <p:nvPr>
            <p:ph type="body" idx="16386" hasCustomPrompt="1"/>
            <p:custDataLst>
              <p:tags r:id="rId7"/>
            </p:custDataLst>
          </p:nvPr>
        </p:nvSpPr>
        <p:spPr>
          <a:xfrm>
            <a:off x="609600" y="36322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609600" y="41402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6" hasCustomPrompt="1"/>
            <p:custDataLst>
              <p:tags r:id="rId9"/>
            </p:custDataLst>
          </p:nvPr>
        </p:nvSpPr>
        <p:spPr>
          <a:xfrm>
            <a:off x="4470400" y="21082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1" hasCustomPrompt="1"/>
            <p:custDataLst>
              <p:tags r:id="rId10"/>
            </p:custDataLst>
          </p:nvPr>
        </p:nvSpPr>
        <p:spPr>
          <a:xfrm>
            <a:off x="4718050" y="24130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a:t>02</a:t>
            </a:r>
          </a:p>
        </p:txBody>
      </p:sp>
      <p:sp>
        <p:nvSpPr>
          <p:cNvPr id="18" name="文本占位符 17"/>
          <p:cNvSpPr>
            <a:spLocks noGrp="1"/>
          </p:cNvSpPr>
          <p:nvPr>
            <p:ph type="body" idx="16389" hasCustomPrompt="1"/>
            <p:custDataLst>
              <p:tags r:id="rId11"/>
            </p:custDataLst>
          </p:nvPr>
        </p:nvSpPr>
        <p:spPr>
          <a:xfrm>
            <a:off x="4470400" y="36322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90" hasCustomPrompt="1"/>
            <p:custDataLst>
              <p:tags r:id="rId12"/>
            </p:custDataLst>
          </p:nvPr>
        </p:nvSpPr>
        <p:spPr>
          <a:xfrm>
            <a:off x="4470400" y="41402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0" name="装饰  9"/>
          <p:cNvSpPr>
            <a:spLocks noGrp="1"/>
          </p:cNvSpPr>
          <p:nvPr>
            <p:ph type="body" idx="16397" hasCustomPrompt="1"/>
            <p:custDataLst>
              <p:tags r:id="rId13"/>
            </p:custDataLst>
          </p:nvPr>
        </p:nvSpPr>
        <p:spPr>
          <a:xfrm>
            <a:off x="8331200" y="21082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文本占位符 20"/>
          <p:cNvSpPr>
            <a:spLocks noGrp="1"/>
          </p:cNvSpPr>
          <p:nvPr>
            <p:ph type="body" idx="16394" hasCustomPrompt="1"/>
            <p:custDataLst>
              <p:tags r:id="rId14"/>
            </p:custDataLst>
          </p:nvPr>
        </p:nvSpPr>
        <p:spPr>
          <a:xfrm>
            <a:off x="8578850" y="24130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a:t>03</a:t>
            </a:r>
          </a:p>
        </p:txBody>
      </p:sp>
      <p:sp>
        <p:nvSpPr>
          <p:cNvPr id="22" name="文本占位符 21"/>
          <p:cNvSpPr>
            <a:spLocks noGrp="1"/>
          </p:cNvSpPr>
          <p:nvPr>
            <p:ph type="body" idx="16392" hasCustomPrompt="1"/>
            <p:custDataLst>
              <p:tags r:id="rId15"/>
            </p:custDataLst>
          </p:nvPr>
        </p:nvSpPr>
        <p:spPr>
          <a:xfrm>
            <a:off x="8331200" y="36322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文本占位符 22"/>
          <p:cNvSpPr>
            <a:spLocks noGrp="1"/>
          </p:cNvSpPr>
          <p:nvPr>
            <p:ph type="body" idx="16393" hasCustomPrompt="1"/>
            <p:custDataLst>
              <p:tags r:id="rId16"/>
            </p:custDataLst>
          </p:nvPr>
        </p:nvSpPr>
        <p:spPr>
          <a:xfrm>
            <a:off x="8331200" y="41402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67_9">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0" hasCustomPrompt="1"/>
            <p:custDataLst>
              <p:tags r:id="rId5"/>
            </p:custDataLst>
          </p:nvPr>
        </p:nvSpPr>
        <p:spPr>
          <a:xfrm>
            <a:off x="6096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743200 h 2946400"/>
              <a:gd name="connisteX5" fmla="*/ 5130800 w 5334000"/>
              <a:gd name="connsiteY5" fmla="*/ 2946400 h 2946400"/>
              <a:gd name="connisteX6" fmla="*/ 203200 w 5334000"/>
              <a:gd name="connsiteY6" fmla="*/ 2946400 h 2946400"/>
              <a:gd name="connisteX7" fmla="*/ 0 w 5334000"/>
              <a:gd name="connsiteY7" fmla="*/ 2743200 h 2946400"/>
              <a:gd name="connisteX8" fmla="*/ 0 w 5334000"/>
              <a:gd name="connsiteY8"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946400">
                <a:moveTo>
                  <a:pt x="0" y="203200"/>
                </a:moveTo>
                <a:cubicBezTo>
                  <a:pt x="0" y="90976"/>
                  <a:pt x="90976" y="0"/>
                  <a:pt x="203200" y="0"/>
                </a:cubicBezTo>
                <a:lnTo>
                  <a:pt x="5130800" y="0"/>
                </a:lnTo>
                <a:cubicBezTo>
                  <a:pt x="5243024" y="0"/>
                  <a:pt x="5334000" y="90976"/>
                  <a:pt x="5334000" y="203200"/>
                </a:cubicBezTo>
                <a:lnTo>
                  <a:pt x="5334000" y="2743200"/>
                </a:lnTo>
                <a:cubicBezTo>
                  <a:pt x="5334000" y="2855424"/>
                  <a:pt x="5243024" y="2946400"/>
                  <a:pt x="5130800" y="2946400"/>
                </a:cubicBezTo>
                <a:lnTo>
                  <a:pt x="203200" y="2946400"/>
                </a:lnTo>
                <a:cubicBezTo>
                  <a:pt x="90976" y="2946400"/>
                  <a:pt x="0" y="2855424"/>
                  <a:pt x="0" y="2743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6" hasCustomPrompt="1"/>
            <p:custDataLst>
              <p:tags r:id="rId6"/>
            </p:custDataLst>
          </p:nvPr>
        </p:nvSpPr>
        <p:spPr>
          <a:xfrm>
            <a:off x="609600" y="4775200"/>
            <a:ext cx="5334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4" name="文本占位符 13"/>
          <p:cNvSpPr>
            <a:spLocks noGrp="1"/>
          </p:cNvSpPr>
          <p:nvPr>
            <p:ph type="body" idx="16387" hasCustomPrompt="1"/>
            <p:custDataLst>
              <p:tags r:id="rId7"/>
            </p:custDataLst>
          </p:nvPr>
        </p:nvSpPr>
        <p:spPr>
          <a:xfrm>
            <a:off x="609600" y="5334000"/>
            <a:ext cx="5334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内容占位符 14"/>
          <p:cNvSpPr>
            <a:spLocks noGrp="1"/>
          </p:cNvSpPr>
          <p:nvPr>
            <p:ph idx="16391" hasCustomPrompt="1"/>
            <p:custDataLst>
              <p:tags r:id="rId8"/>
            </p:custDataLst>
          </p:nvPr>
        </p:nvSpPr>
        <p:spPr>
          <a:xfrm>
            <a:off x="62484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743200 h 2946400"/>
              <a:gd name="connisteX5" fmla="*/ 5130800 w 5334000"/>
              <a:gd name="connsiteY5" fmla="*/ 2946400 h 2946400"/>
              <a:gd name="connisteX6" fmla="*/ 203200 w 5334000"/>
              <a:gd name="connsiteY6" fmla="*/ 2946400 h 2946400"/>
              <a:gd name="connisteX7" fmla="*/ 0 w 5334000"/>
              <a:gd name="connsiteY7" fmla="*/ 2743200 h 2946400"/>
              <a:gd name="connisteX8" fmla="*/ 0 w 5334000"/>
              <a:gd name="connsiteY8"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946400">
                <a:moveTo>
                  <a:pt x="0" y="203200"/>
                </a:moveTo>
                <a:cubicBezTo>
                  <a:pt x="0" y="90976"/>
                  <a:pt x="90976" y="0"/>
                  <a:pt x="203200" y="0"/>
                </a:cubicBezTo>
                <a:lnTo>
                  <a:pt x="5130800" y="0"/>
                </a:lnTo>
                <a:cubicBezTo>
                  <a:pt x="5243024" y="0"/>
                  <a:pt x="5334000" y="90976"/>
                  <a:pt x="5334000" y="203200"/>
                </a:cubicBezTo>
                <a:lnTo>
                  <a:pt x="5334000" y="2743200"/>
                </a:lnTo>
                <a:cubicBezTo>
                  <a:pt x="5334000" y="2855424"/>
                  <a:pt x="5243024" y="2946400"/>
                  <a:pt x="5130800" y="2946400"/>
                </a:cubicBezTo>
                <a:lnTo>
                  <a:pt x="203200" y="2946400"/>
                </a:lnTo>
                <a:cubicBezTo>
                  <a:pt x="90976" y="2946400"/>
                  <a:pt x="0" y="2855424"/>
                  <a:pt x="0" y="2743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文本占位符 15"/>
          <p:cNvSpPr>
            <a:spLocks noGrp="1"/>
          </p:cNvSpPr>
          <p:nvPr>
            <p:ph type="body" idx="16388" hasCustomPrompt="1"/>
            <p:custDataLst>
              <p:tags r:id="rId9"/>
            </p:custDataLst>
          </p:nvPr>
        </p:nvSpPr>
        <p:spPr>
          <a:xfrm>
            <a:off x="6248400" y="4775200"/>
            <a:ext cx="5334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7" name="文本占位符 16"/>
          <p:cNvSpPr>
            <a:spLocks noGrp="1"/>
          </p:cNvSpPr>
          <p:nvPr>
            <p:ph type="body" idx="16389" hasCustomPrompt="1"/>
            <p:custDataLst>
              <p:tags r:id="rId10"/>
            </p:custDataLst>
          </p:nvPr>
        </p:nvSpPr>
        <p:spPr>
          <a:xfrm>
            <a:off x="6248400" y="5334000"/>
            <a:ext cx="5334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2_5">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0" hasCustomPrompt="1"/>
            <p:custDataLst>
              <p:tags r:id="rId5"/>
            </p:custDataLst>
          </p:nvPr>
        </p:nvSpPr>
        <p:spPr>
          <a:xfrm>
            <a:off x="609600" y="3556000"/>
            <a:ext cx="5334000" cy="2692400"/>
          </a:xfrm>
          <a:custGeom>
            <a:avLst/>
            <a:gdLst>
              <a:gd name="connisteX0" fmla="*/ 0 w 5334000"/>
              <a:gd name="connsiteY0" fmla="*/ 0 h 2692400"/>
              <a:gd name="connisteX1" fmla="*/ 5334000 w 5334000"/>
              <a:gd name="connsiteY1" fmla="*/ 0 h 2692400"/>
              <a:gd name="connisteX2" fmla="*/ 5334000 w 5334000"/>
              <a:gd name="connsiteY2" fmla="*/ 2489200 h 2692400"/>
              <a:gd name="connisteX3" fmla="*/ 5130800 w 5334000"/>
              <a:gd name="connsiteY3" fmla="*/ 2692400 h 2692400"/>
              <a:gd name="connisteX4" fmla="*/ 203200 w 5334000"/>
              <a:gd name="connsiteY4" fmla="*/ 2692400 h 2692400"/>
              <a:gd name="connisteX5" fmla="*/ 0 w 5334000"/>
              <a:gd name="connsiteY5" fmla="*/ 2489200 h 2692400"/>
              <a:gd name="connisteX6" fmla="*/ 0 w 53340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692400">
                <a:moveTo>
                  <a:pt x="0" y="0"/>
                </a:moveTo>
                <a:lnTo>
                  <a:pt x="5334000" y="0"/>
                </a:lnTo>
                <a:lnTo>
                  <a:pt x="5334000" y="2489200"/>
                </a:lnTo>
                <a:cubicBezTo>
                  <a:pt x="5334000" y="2601424"/>
                  <a:pt x="5243024" y="2692400"/>
                  <a:pt x="5130800" y="2692400"/>
                </a:cubicBezTo>
                <a:lnTo>
                  <a:pt x="203200" y="2692400"/>
                </a:lnTo>
                <a:cubicBezTo>
                  <a:pt x="90976" y="2692400"/>
                  <a:pt x="0" y="2601424"/>
                  <a:pt x="0" y="2489200"/>
                </a:cubicBezTo>
                <a:lnTo>
                  <a:pt x="0" y="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图片占位符 12"/>
          <p:cNvSpPr>
            <a:spLocks noGrp="1"/>
          </p:cNvSpPr>
          <p:nvPr>
            <p:ph type="pic" idx="16391" hasCustomPrompt="1"/>
            <p:custDataLst>
              <p:tags r:id="rId6"/>
            </p:custDataLst>
          </p:nvPr>
        </p:nvSpPr>
        <p:spPr>
          <a:xfrm>
            <a:off x="6096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4" name="文本占位符 13"/>
          <p:cNvSpPr>
            <a:spLocks noGrp="1"/>
          </p:cNvSpPr>
          <p:nvPr>
            <p:ph type="body" idx="16386" hasCustomPrompt="1"/>
            <p:custDataLst>
              <p:tags r:id="rId7"/>
            </p:custDataLst>
          </p:nvPr>
        </p:nvSpPr>
        <p:spPr>
          <a:xfrm>
            <a:off x="914400" y="38608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914400" y="4419600"/>
            <a:ext cx="47244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2" hasCustomPrompt="1"/>
            <p:custDataLst>
              <p:tags r:id="rId9"/>
            </p:custDataLst>
          </p:nvPr>
        </p:nvSpPr>
        <p:spPr>
          <a:xfrm>
            <a:off x="6248400" y="3556000"/>
            <a:ext cx="5334000" cy="2692400"/>
          </a:xfrm>
          <a:custGeom>
            <a:avLst/>
            <a:gdLst>
              <a:gd name="connisteX0" fmla="*/ 0 w 5334000"/>
              <a:gd name="connsiteY0" fmla="*/ 0 h 2692400"/>
              <a:gd name="connisteX1" fmla="*/ 5334000 w 5334000"/>
              <a:gd name="connsiteY1" fmla="*/ 0 h 2692400"/>
              <a:gd name="connisteX2" fmla="*/ 5334000 w 5334000"/>
              <a:gd name="connsiteY2" fmla="*/ 2489200 h 2692400"/>
              <a:gd name="connisteX3" fmla="*/ 5130800 w 5334000"/>
              <a:gd name="connsiteY3" fmla="*/ 2692400 h 2692400"/>
              <a:gd name="connisteX4" fmla="*/ 203200 w 5334000"/>
              <a:gd name="connsiteY4" fmla="*/ 2692400 h 2692400"/>
              <a:gd name="connisteX5" fmla="*/ 0 w 5334000"/>
              <a:gd name="connsiteY5" fmla="*/ 2489200 h 2692400"/>
              <a:gd name="connisteX6" fmla="*/ 0 w 53340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692400">
                <a:moveTo>
                  <a:pt x="0" y="0"/>
                </a:moveTo>
                <a:lnTo>
                  <a:pt x="5334000" y="0"/>
                </a:lnTo>
                <a:lnTo>
                  <a:pt x="5334000" y="2489200"/>
                </a:lnTo>
                <a:cubicBezTo>
                  <a:pt x="5334000" y="2601424"/>
                  <a:pt x="5243024" y="2692400"/>
                  <a:pt x="51308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图片占位符 16"/>
          <p:cNvSpPr>
            <a:spLocks noGrp="1"/>
          </p:cNvSpPr>
          <p:nvPr>
            <p:ph type="pic" idx="16393" hasCustomPrompt="1"/>
            <p:custDataLst>
              <p:tags r:id="rId10"/>
            </p:custDataLst>
          </p:nvPr>
        </p:nvSpPr>
        <p:spPr>
          <a:xfrm>
            <a:off x="62484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8" name="文本占位符 17"/>
          <p:cNvSpPr>
            <a:spLocks noGrp="1"/>
          </p:cNvSpPr>
          <p:nvPr>
            <p:ph type="body" idx="16388" hasCustomPrompt="1"/>
            <p:custDataLst>
              <p:tags r:id="rId11"/>
            </p:custDataLst>
          </p:nvPr>
        </p:nvSpPr>
        <p:spPr>
          <a:xfrm>
            <a:off x="6553200" y="38608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19" name="文本占位符 18"/>
          <p:cNvSpPr>
            <a:spLocks noGrp="1"/>
          </p:cNvSpPr>
          <p:nvPr>
            <p:ph type="body" idx="16389" hasCustomPrompt="1"/>
            <p:custDataLst>
              <p:tags r:id="rId12"/>
            </p:custDataLst>
          </p:nvPr>
        </p:nvSpPr>
        <p:spPr>
          <a:xfrm>
            <a:off x="6553200" y="4419600"/>
            <a:ext cx="4724400" cy="15240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53_6">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0" hasCustomPrompt="1"/>
            <p:custDataLst>
              <p:tags r:id="rId5"/>
            </p:custDataLst>
          </p:nvPr>
        </p:nvSpPr>
        <p:spPr>
          <a:xfrm>
            <a:off x="609600" y="3556000"/>
            <a:ext cx="5334000" cy="2692400"/>
          </a:xfrm>
          <a:custGeom>
            <a:avLst/>
            <a:gdLst>
              <a:gd name="connisteX0" fmla="*/ 0 w 5334000"/>
              <a:gd name="connsiteY0" fmla="*/ 0 h 2692400"/>
              <a:gd name="connisteX1" fmla="*/ 5334000 w 5334000"/>
              <a:gd name="connsiteY1" fmla="*/ 0 h 2692400"/>
              <a:gd name="connisteX2" fmla="*/ 5334000 w 5334000"/>
              <a:gd name="connsiteY2" fmla="*/ 2489200 h 2692400"/>
              <a:gd name="connisteX3" fmla="*/ 5130800 w 5334000"/>
              <a:gd name="connsiteY3" fmla="*/ 2692400 h 2692400"/>
              <a:gd name="connisteX4" fmla="*/ 203200 w 5334000"/>
              <a:gd name="connsiteY4" fmla="*/ 2692400 h 2692400"/>
              <a:gd name="connisteX5" fmla="*/ 0 w 5334000"/>
              <a:gd name="connsiteY5" fmla="*/ 2489200 h 2692400"/>
              <a:gd name="connisteX6" fmla="*/ 0 w 53340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692400">
                <a:moveTo>
                  <a:pt x="0" y="0"/>
                </a:moveTo>
                <a:lnTo>
                  <a:pt x="5334000" y="0"/>
                </a:lnTo>
                <a:lnTo>
                  <a:pt x="5334000" y="2489200"/>
                </a:lnTo>
                <a:cubicBezTo>
                  <a:pt x="5334000" y="2601424"/>
                  <a:pt x="5243024" y="2692400"/>
                  <a:pt x="5130800" y="2692400"/>
                </a:cubicBezTo>
                <a:lnTo>
                  <a:pt x="203200" y="2692400"/>
                </a:lnTo>
                <a:cubicBezTo>
                  <a:pt x="90976" y="2692400"/>
                  <a:pt x="0" y="2601424"/>
                  <a:pt x="0" y="2489200"/>
                </a:cubicBezTo>
                <a:lnTo>
                  <a:pt x="0" y="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图片占位符 12"/>
          <p:cNvSpPr>
            <a:spLocks noGrp="1"/>
          </p:cNvSpPr>
          <p:nvPr>
            <p:ph type="pic" idx="16391" hasCustomPrompt="1"/>
            <p:custDataLst>
              <p:tags r:id="rId6"/>
            </p:custDataLst>
          </p:nvPr>
        </p:nvSpPr>
        <p:spPr>
          <a:xfrm>
            <a:off x="6096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4" name="文本占位符 13"/>
          <p:cNvSpPr>
            <a:spLocks noGrp="1"/>
          </p:cNvSpPr>
          <p:nvPr>
            <p:ph type="body" idx="16386" hasCustomPrompt="1"/>
            <p:custDataLst>
              <p:tags r:id="rId7"/>
            </p:custDataLst>
          </p:nvPr>
        </p:nvSpPr>
        <p:spPr>
          <a:xfrm>
            <a:off x="914400" y="3759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914400" y="4216400"/>
            <a:ext cx="472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2" hasCustomPrompt="1"/>
            <p:custDataLst>
              <p:tags r:id="rId9"/>
            </p:custDataLst>
          </p:nvPr>
        </p:nvSpPr>
        <p:spPr>
          <a:xfrm>
            <a:off x="6248400" y="3556000"/>
            <a:ext cx="5334000" cy="2692400"/>
          </a:xfrm>
          <a:custGeom>
            <a:avLst/>
            <a:gdLst>
              <a:gd name="connisteX0" fmla="*/ 0 w 5334000"/>
              <a:gd name="connsiteY0" fmla="*/ 0 h 2692400"/>
              <a:gd name="connisteX1" fmla="*/ 5334000 w 5334000"/>
              <a:gd name="connsiteY1" fmla="*/ 0 h 2692400"/>
              <a:gd name="connisteX2" fmla="*/ 5334000 w 5334000"/>
              <a:gd name="connsiteY2" fmla="*/ 2489200 h 2692400"/>
              <a:gd name="connisteX3" fmla="*/ 5130800 w 5334000"/>
              <a:gd name="connsiteY3" fmla="*/ 2692400 h 2692400"/>
              <a:gd name="connisteX4" fmla="*/ 203200 w 5334000"/>
              <a:gd name="connsiteY4" fmla="*/ 2692400 h 2692400"/>
              <a:gd name="connisteX5" fmla="*/ 0 w 5334000"/>
              <a:gd name="connsiteY5" fmla="*/ 2489200 h 2692400"/>
              <a:gd name="connisteX6" fmla="*/ 0 w 53340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692400">
                <a:moveTo>
                  <a:pt x="0" y="0"/>
                </a:moveTo>
                <a:lnTo>
                  <a:pt x="5334000" y="0"/>
                </a:lnTo>
                <a:lnTo>
                  <a:pt x="5334000" y="2489200"/>
                </a:lnTo>
                <a:cubicBezTo>
                  <a:pt x="5334000" y="2601424"/>
                  <a:pt x="5243024" y="2692400"/>
                  <a:pt x="5130800" y="2692400"/>
                </a:cubicBezTo>
                <a:lnTo>
                  <a:pt x="203200" y="2692400"/>
                </a:lnTo>
                <a:cubicBezTo>
                  <a:pt x="90976" y="2692400"/>
                  <a:pt x="0" y="2601424"/>
                  <a:pt x="0" y="2489200"/>
                </a:cubicBezTo>
                <a:lnTo>
                  <a:pt x="0" y="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图片占位符 16"/>
          <p:cNvSpPr>
            <a:spLocks noGrp="1"/>
          </p:cNvSpPr>
          <p:nvPr>
            <p:ph type="pic" idx="16393" hasCustomPrompt="1"/>
            <p:custDataLst>
              <p:tags r:id="rId10"/>
            </p:custDataLst>
          </p:nvPr>
        </p:nvSpPr>
        <p:spPr>
          <a:xfrm>
            <a:off x="6248400" y="1524000"/>
            <a:ext cx="5334000" cy="2032000"/>
          </a:xfrm>
          <a:custGeom>
            <a:avLst/>
            <a:gdLst>
              <a:gd name="connisteX0" fmla="*/ 0 w 5334000"/>
              <a:gd name="connsiteY0" fmla="*/ 203200 h 2032000"/>
              <a:gd name="connisteX1" fmla="*/ 203200 w 5334000"/>
              <a:gd name="connsiteY1" fmla="*/ 0 h 2032000"/>
              <a:gd name="connisteX2" fmla="*/ 5130800 w 5334000"/>
              <a:gd name="connsiteY2" fmla="*/ 0 h 2032000"/>
              <a:gd name="connisteX3" fmla="*/ 5334000 w 5334000"/>
              <a:gd name="connsiteY3" fmla="*/ 203200 h 2032000"/>
              <a:gd name="connisteX4" fmla="*/ 5334000 w 5334000"/>
              <a:gd name="connsiteY4" fmla="*/ 2032000 h 2032000"/>
              <a:gd name="connisteX5" fmla="*/ 0 w 5334000"/>
              <a:gd name="connsiteY5" fmla="*/ 2032000 h 2032000"/>
              <a:gd name="connisteX6" fmla="*/ 0 w 53340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34000" h="2032000">
                <a:moveTo>
                  <a:pt x="0" y="203200"/>
                </a:moveTo>
                <a:cubicBezTo>
                  <a:pt x="0" y="90976"/>
                  <a:pt x="90976" y="0"/>
                  <a:pt x="203200" y="0"/>
                </a:cubicBezTo>
                <a:lnTo>
                  <a:pt x="5130800" y="0"/>
                </a:lnTo>
                <a:cubicBezTo>
                  <a:pt x="5243024" y="0"/>
                  <a:pt x="5334000" y="90976"/>
                  <a:pt x="5334000" y="203200"/>
                </a:cubicBezTo>
                <a:lnTo>
                  <a:pt x="53340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8" name="文本占位符 17"/>
          <p:cNvSpPr>
            <a:spLocks noGrp="1"/>
          </p:cNvSpPr>
          <p:nvPr>
            <p:ph type="body" idx="16388" hasCustomPrompt="1"/>
            <p:custDataLst>
              <p:tags r:id="rId11"/>
            </p:custDataLst>
          </p:nvPr>
        </p:nvSpPr>
        <p:spPr>
          <a:xfrm>
            <a:off x="6553200" y="3759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89" hasCustomPrompt="1"/>
            <p:custDataLst>
              <p:tags r:id="rId12"/>
            </p:custDataLst>
          </p:nvPr>
        </p:nvSpPr>
        <p:spPr>
          <a:xfrm>
            <a:off x="6553200" y="4216400"/>
            <a:ext cx="472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64_13">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文本占位符 11"/>
          <p:cNvSpPr>
            <a:spLocks noGrp="1"/>
          </p:cNvSpPr>
          <p:nvPr>
            <p:ph type="body" idx="16386" hasCustomPrompt="1"/>
            <p:custDataLst>
              <p:tags r:id="rId5"/>
            </p:custDataLst>
          </p:nvPr>
        </p:nvSpPr>
        <p:spPr>
          <a:xfrm>
            <a:off x="609600" y="23368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装饰  2"/>
          <p:cNvSpPr>
            <a:spLocks noGrp="1"/>
          </p:cNvSpPr>
          <p:nvPr>
            <p:ph type="body" idx="16392" hasCustomPrompt="1"/>
            <p:custDataLst>
              <p:tags r:id="rId6"/>
            </p:custDataLst>
          </p:nvPr>
        </p:nvSpPr>
        <p:spPr>
          <a:xfrm>
            <a:off x="609600" y="2895600"/>
            <a:ext cx="3454400" cy="2540000"/>
          </a:xfrm>
          <a:custGeom>
            <a:avLst/>
            <a:gdLst>
              <a:gd name="connisteX0" fmla="*/ 0 w 3454400"/>
              <a:gd name="connsiteY0" fmla="*/ 203200 h 2540000"/>
              <a:gd name="connisteX1" fmla="*/ 203200 w 3454400"/>
              <a:gd name="connsiteY1" fmla="*/ 0 h 2540000"/>
              <a:gd name="connisteX2" fmla="*/ 3251200 w 3454400"/>
              <a:gd name="connsiteY2" fmla="*/ 0 h 2540000"/>
              <a:gd name="connisteX3" fmla="*/ 3454400 w 3454400"/>
              <a:gd name="connsiteY3" fmla="*/ 203200 h 2540000"/>
              <a:gd name="connisteX4" fmla="*/ 3454400 w 3454400"/>
              <a:gd name="connsiteY4" fmla="*/ 2336800 h 2540000"/>
              <a:gd name="connisteX5" fmla="*/ 3251200 w 3454400"/>
              <a:gd name="connsiteY5" fmla="*/ 2540000 h 2540000"/>
              <a:gd name="connisteX6" fmla="*/ 203200 w 3454400"/>
              <a:gd name="connsiteY6" fmla="*/ 2540000 h 2540000"/>
              <a:gd name="connisteX7" fmla="*/ 0 w 3454400"/>
              <a:gd name="connsiteY7" fmla="*/ 2336800 h 2540000"/>
              <a:gd name="connisteX8" fmla="*/ 0 w 34544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540000">
                <a:moveTo>
                  <a:pt x="0" y="203200"/>
                </a:moveTo>
                <a:cubicBezTo>
                  <a:pt x="0" y="90976"/>
                  <a:pt x="90976" y="0"/>
                  <a:pt x="203200" y="0"/>
                </a:cubicBezTo>
                <a:lnTo>
                  <a:pt x="3251200" y="0"/>
                </a:lnTo>
                <a:cubicBezTo>
                  <a:pt x="3363424" y="0"/>
                  <a:pt x="3454400" y="90976"/>
                  <a:pt x="3454400" y="203200"/>
                </a:cubicBezTo>
                <a:lnTo>
                  <a:pt x="3454400" y="2336800"/>
                </a:lnTo>
                <a:cubicBezTo>
                  <a:pt x="3454400" y="2449024"/>
                  <a:pt x="3363424" y="2540000"/>
                  <a:pt x="3251200" y="2540000"/>
                </a:cubicBezTo>
                <a:lnTo>
                  <a:pt x="203200" y="2540000"/>
                </a:lnTo>
                <a:cubicBezTo>
                  <a:pt x="90976" y="2540000"/>
                  <a:pt x="0" y="2449024"/>
                  <a:pt x="0" y="23368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7" hasCustomPrompt="1"/>
            <p:custDataLst>
              <p:tags r:id="rId7"/>
            </p:custDataLst>
          </p:nvPr>
        </p:nvSpPr>
        <p:spPr>
          <a:xfrm>
            <a:off x="914400" y="3860800"/>
            <a:ext cx="2844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文本占位符 14"/>
          <p:cNvSpPr>
            <a:spLocks noGrp="1"/>
          </p:cNvSpPr>
          <p:nvPr>
            <p:ph type="body" idx="16388" hasCustomPrompt="1"/>
            <p:custDataLst>
              <p:tags r:id="rId8"/>
            </p:custDataLst>
          </p:nvPr>
        </p:nvSpPr>
        <p:spPr>
          <a:xfrm>
            <a:off x="4368800" y="23368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装饰  5"/>
          <p:cNvSpPr>
            <a:spLocks noGrp="1"/>
          </p:cNvSpPr>
          <p:nvPr>
            <p:ph type="body" idx="16393" hasCustomPrompt="1"/>
            <p:custDataLst>
              <p:tags r:id="rId9"/>
            </p:custDataLst>
          </p:nvPr>
        </p:nvSpPr>
        <p:spPr>
          <a:xfrm>
            <a:off x="4368800" y="2895600"/>
            <a:ext cx="3454400" cy="2540000"/>
          </a:xfrm>
          <a:custGeom>
            <a:avLst/>
            <a:gdLst>
              <a:gd name="connisteX0" fmla="*/ 0 w 3454400"/>
              <a:gd name="connsiteY0" fmla="*/ 203200 h 2540000"/>
              <a:gd name="connisteX1" fmla="*/ 203200 w 3454400"/>
              <a:gd name="connsiteY1" fmla="*/ 0 h 2540000"/>
              <a:gd name="connisteX2" fmla="*/ 3251200 w 3454400"/>
              <a:gd name="connsiteY2" fmla="*/ 0 h 2540000"/>
              <a:gd name="connisteX3" fmla="*/ 3454400 w 3454400"/>
              <a:gd name="connsiteY3" fmla="*/ 203200 h 2540000"/>
              <a:gd name="connisteX4" fmla="*/ 3454400 w 3454400"/>
              <a:gd name="connsiteY4" fmla="*/ 2336800 h 2540000"/>
              <a:gd name="connisteX5" fmla="*/ 3251200 w 3454400"/>
              <a:gd name="connsiteY5" fmla="*/ 2540000 h 2540000"/>
              <a:gd name="connisteX6" fmla="*/ 203200 w 3454400"/>
              <a:gd name="connsiteY6" fmla="*/ 2540000 h 2540000"/>
              <a:gd name="connisteX7" fmla="*/ 0 w 3454400"/>
              <a:gd name="connsiteY7" fmla="*/ 2336800 h 2540000"/>
              <a:gd name="connisteX8" fmla="*/ 0 w 34544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540000">
                <a:moveTo>
                  <a:pt x="0" y="203200"/>
                </a:moveTo>
                <a:cubicBezTo>
                  <a:pt x="0" y="90976"/>
                  <a:pt x="90976" y="0"/>
                  <a:pt x="203200" y="0"/>
                </a:cubicBezTo>
                <a:lnTo>
                  <a:pt x="3251200" y="0"/>
                </a:lnTo>
                <a:cubicBezTo>
                  <a:pt x="3363424" y="0"/>
                  <a:pt x="3454400" y="90976"/>
                  <a:pt x="3454400" y="203200"/>
                </a:cubicBezTo>
                <a:lnTo>
                  <a:pt x="3454400" y="2336800"/>
                </a:lnTo>
                <a:cubicBezTo>
                  <a:pt x="3454400" y="2449024"/>
                  <a:pt x="3363424" y="2540000"/>
                  <a:pt x="3251200" y="2540000"/>
                </a:cubicBezTo>
                <a:lnTo>
                  <a:pt x="203200" y="2540000"/>
                </a:lnTo>
                <a:cubicBezTo>
                  <a:pt x="90976" y="2540000"/>
                  <a:pt x="0" y="2449024"/>
                  <a:pt x="0" y="23368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89" hasCustomPrompt="1"/>
            <p:custDataLst>
              <p:tags r:id="rId10"/>
            </p:custDataLst>
          </p:nvPr>
        </p:nvSpPr>
        <p:spPr>
          <a:xfrm>
            <a:off x="4673600" y="3860800"/>
            <a:ext cx="2844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8" name="文本占位符 17"/>
          <p:cNvSpPr>
            <a:spLocks noGrp="1"/>
          </p:cNvSpPr>
          <p:nvPr>
            <p:ph type="body" idx="16390" hasCustomPrompt="1"/>
            <p:custDataLst>
              <p:tags r:id="rId11"/>
            </p:custDataLst>
          </p:nvPr>
        </p:nvSpPr>
        <p:spPr>
          <a:xfrm>
            <a:off x="8128000" y="23368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装饰  8"/>
          <p:cNvSpPr>
            <a:spLocks noGrp="1"/>
          </p:cNvSpPr>
          <p:nvPr>
            <p:ph type="body" idx="16394" hasCustomPrompt="1"/>
            <p:custDataLst>
              <p:tags r:id="rId12"/>
            </p:custDataLst>
          </p:nvPr>
        </p:nvSpPr>
        <p:spPr>
          <a:xfrm>
            <a:off x="8128000" y="2895600"/>
            <a:ext cx="3454400" cy="2540000"/>
          </a:xfrm>
          <a:custGeom>
            <a:avLst/>
            <a:gdLst>
              <a:gd name="connisteX0" fmla="*/ 0 w 3454400"/>
              <a:gd name="connsiteY0" fmla="*/ 203200 h 2540000"/>
              <a:gd name="connisteX1" fmla="*/ 203200 w 3454400"/>
              <a:gd name="connsiteY1" fmla="*/ 0 h 2540000"/>
              <a:gd name="connisteX2" fmla="*/ 3251200 w 3454400"/>
              <a:gd name="connsiteY2" fmla="*/ 0 h 2540000"/>
              <a:gd name="connisteX3" fmla="*/ 3454400 w 3454400"/>
              <a:gd name="connsiteY3" fmla="*/ 203200 h 2540000"/>
              <a:gd name="connisteX4" fmla="*/ 3454400 w 3454400"/>
              <a:gd name="connsiteY4" fmla="*/ 2336800 h 2540000"/>
              <a:gd name="connisteX5" fmla="*/ 3251200 w 3454400"/>
              <a:gd name="connsiteY5" fmla="*/ 2540000 h 2540000"/>
              <a:gd name="connisteX6" fmla="*/ 203200 w 3454400"/>
              <a:gd name="connsiteY6" fmla="*/ 2540000 h 2540000"/>
              <a:gd name="connisteX7" fmla="*/ 0 w 3454400"/>
              <a:gd name="connsiteY7" fmla="*/ 2336800 h 2540000"/>
              <a:gd name="connisteX8" fmla="*/ 0 w 34544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540000">
                <a:moveTo>
                  <a:pt x="0" y="203200"/>
                </a:moveTo>
                <a:cubicBezTo>
                  <a:pt x="0" y="90976"/>
                  <a:pt x="90976" y="0"/>
                  <a:pt x="203200" y="0"/>
                </a:cubicBezTo>
                <a:lnTo>
                  <a:pt x="3251200" y="0"/>
                </a:lnTo>
                <a:cubicBezTo>
                  <a:pt x="3363424" y="0"/>
                  <a:pt x="3454400" y="90976"/>
                  <a:pt x="3454400" y="203200"/>
                </a:cubicBezTo>
                <a:lnTo>
                  <a:pt x="3454400" y="2336800"/>
                </a:lnTo>
                <a:cubicBezTo>
                  <a:pt x="3454400" y="2449024"/>
                  <a:pt x="3363424" y="2540000"/>
                  <a:pt x="3251200" y="2540000"/>
                </a:cubicBezTo>
                <a:lnTo>
                  <a:pt x="203200" y="2540000"/>
                </a:lnTo>
                <a:cubicBezTo>
                  <a:pt x="90976" y="2540000"/>
                  <a:pt x="0" y="2449024"/>
                  <a:pt x="0" y="23368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0" name="文本占位符 19"/>
          <p:cNvSpPr>
            <a:spLocks noGrp="1"/>
          </p:cNvSpPr>
          <p:nvPr>
            <p:ph type="body" idx="16391" hasCustomPrompt="1"/>
            <p:custDataLst>
              <p:tags r:id="rId13"/>
            </p:custDataLst>
          </p:nvPr>
        </p:nvSpPr>
        <p:spPr>
          <a:xfrm>
            <a:off x="8432800" y="3860800"/>
            <a:ext cx="2844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65_15">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2" hasCustomPrompt="1"/>
            <p:custDataLst>
              <p:tags r:id="rId5"/>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6" hasCustomPrompt="1"/>
            <p:custDataLst>
              <p:tags r:id="rId6"/>
            </p:custDataLst>
          </p:nvPr>
        </p:nvSpPr>
        <p:spPr>
          <a:xfrm>
            <a:off x="6553200" y="15240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4" name="文本占位符 13"/>
          <p:cNvSpPr>
            <a:spLocks noGrp="1"/>
          </p:cNvSpPr>
          <p:nvPr>
            <p:ph type="body" idx="16387" hasCustomPrompt="1"/>
            <p:custDataLst>
              <p:tags r:id="rId7"/>
            </p:custDataLst>
          </p:nvPr>
        </p:nvSpPr>
        <p:spPr>
          <a:xfrm>
            <a:off x="6553200" y="20828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文本占位符 14"/>
          <p:cNvSpPr>
            <a:spLocks noGrp="1"/>
          </p:cNvSpPr>
          <p:nvPr>
            <p:ph type="body" idx="16388" hasCustomPrompt="1"/>
            <p:custDataLst>
              <p:tags r:id="rId8"/>
            </p:custDataLst>
          </p:nvPr>
        </p:nvSpPr>
        <p:spPr>
          <a:xfrm>
            <a:off x="6553200" y="31496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89" hasCustomPrompt="1"/>
            <p:custDataLst>
              <p:tags r:id="rId9"/>
            </p:custDataLst>
          </p:nvPr>
        </p:nvSpPr>
        <p:spPr>
          <a:xfrm>
            <a:off x="6553200" y="37084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7" name="文本占位符 16"/>
          <p:cNvSpPr>
            <a:spLocks noGrp="1"/>
          </p:cNvSpPr>
          <p:nvPr>
            <p:ph type="body" idx="16390" hasCustomPrompt="1"/>
            <p:custDataLst>
              <p:tags r:id="rId10"/>
            </p:custDataLst>
          </p:nvPr>
        </p:nvSpPr>
        <p:spPr>
          <a:xfrm>
            <a:off x="6553200" y="47752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8" name="文本占位符 17"/>
          <p:cNvSpPr>
            <a:spLocks noGrp="1"/>
          </p:cNvSpPr>
          <p:nvPr>
            <p:ph type="body" idx="16391" hasCustomPrompt="1"/>
            <p:custDataLst>
              <p:tags r:id="rId11"/>
            </p:custDataLst>
          </p:nvPr>
        </p:nvSpPr>
        <p:spPr>
          <a:xfrm>
            <a:off x="6553200" y="5334000"/>
            <a:ext cx="5029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48_12">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2" hasCustomPrompt="1"/>
            <p:custDataLst>
              <p:tags r:id="rId5"/>
            </p:custDataLst>
          </p:nvPr>
        </p:nvSpPr>
        <p:spPr>
          <a:xfrm>
            <a:off x="6096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图片占位符 12"/>
          <p:cNvSpPr>
            <a:spLocks noGrp="1"/>
          </p:cNvSpPr>
          <p:nvPr>
            <p:ph type="pic" idx="16393" hasCustomPrompt="1"/>
            <p:custDataLst>
              <p:tags r:id="rId6"/>
            </p:custDataLst>
          </p:nvPr>
        </p:nvSpPr>
        <p:spPr>
          <a:xfrm>
            <a:off x="914400" y="1828800"/>
            <a:ext cx="2844800" cy="16256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4" name="文本占位符 13"/>
          <p:cNvSpPr>
            <a:spLocks noGrp="1"/>
          </p:cNvSpPr>
          <p:nvPr>
            <p:ph type="body" idx="16386" hasCustomPrompt="1"/>
            <p:custDataLst>
              <p:tags r:id="rId7"/>
            </p:custDataLst>
          </p:nvPr>
        </p:nvSpPr>
        <p:spPr>
          <a:xfrm>
            <a:off x="914400" y="36576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15" name="文本占位符 14"/>
          <p:cNvSpPr>
            <a:spLocks noGrp="1"/>
          </p:cNvSpPr>
          <p:nvPr>
            <p:ph type="body" idx="16387" hasCustomPrompt="1"/>
            <p:custDataLst>
              <p:tags r:id="rId8"/>
            </p:custDataLst>
          </p:nvPr>
        </p:nvSpPr>
        <p:spPr>
          <a:xfrm>
            <a:off x="9144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4" hasCustomPrompt="1"/>
            <p:custDataLst>
              <p:tags r:id="rId9"/>
            </p:custDataLst>
          </p:nvPr>
        </p:nvSpPr>
        <p:spPr>
          <a:xfrm>
            <a:off x="43688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图片占位符 16"/>
          <p:cNvSpPr>
            <a:spLocks noGrp="1"/>
          </p:cNvSpPr>
          <p:nvPr>
            <p:ph type="pic" idx="16395" hasCustomPrompt="1"/>
            <p:custDataLst>
              <p:tags r:id="rId10"/>
            </p:custDataLst>
          </p:nvPr>
        </p:nvSpPr>
        <p:spPr>
          <a:xfrm>
            <a:off x="4673600" y="1828800"/>
            <a:ext cx="2844800" cy="16256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8" name="文本占位符 17"/>
          <p:cNvSpPr>
            <a:spLocks noGrp="1"/>
          </p:cNvSpPr>
          <p:nvPr>
            <p:ph type="body" idx="16388" hasCustomPrompt="1"/>
            <p:custDataLst>
              <p:tags r:id="rId11"/>
            </p:custDataLst>
          </p:nvPr>
        </p:nvSpPr>
        <p:spPr>
          <a:xfrm>
            <a:off x="4673600" y="36576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19" name="文本占位符 18"/>
          <p:cNvSpPr>
            <a:spLocks noGrp="1"/>
          </p:cNvSpPr>
          <p:nvPr>
            <p:ph type="body" idx="16389" hasCustomPrompt="1"/>
            <p:custDataLst>
              <p:tags r:id="rId12"/>
            </p:custDataLst>
          </p:nvPr>
        </p:nvSpPr>
        <p:spPr>
          <a:xfrm>
            <a:off x="46736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0" name="装饰  9"/>
          <p:cNvSpPr>
            <a:spLocks noGrp="1"/>
          </p:cNvSpPr>
          <p:nvPr>
            <p:ph type="body" idx="16396" hasCustomPrompt="1"/>
            <p:custDataLst>
              <p:tags r:id="rId13"/>
            </p:custDataLst>
          </p:nvPr>
        </p:nvSpPr>
        <p:spPr>
          <a:xfrm>
            <a:off x="8128000" y="1524000"/>
            <a:ext cx="3454400" cy="4724400"/>
          </a:xfrm>
          <a:custGeom>
            <a:avLst/>
            <a:gdLst>
              <a:gd name="connisteX0" fmla="*/ 0 w 3454400"/>
              <a:gd name="connsiteY0" fmla="*/ 203200 h 4724400"/>
              <a:gd name="connisteX1" fmla="*/ 203200 w 3454400"/>
              <a:gd name="connsiteY1" fmla="*/ 0 h 4724400"/>
              <a:gd name="connisteX2" fmla="*/ 3251200 w 3454400"/>
              <a:gd name="connsiteY2" fmla="*/ 0 h 4724400"/>
              <a:gd name="connisteX3" fmla="*/ 3454400 w 3454400"/>
              <a:gd name="connsiteY3" fmla="*/ 203200 h 4724400"/>
              <a:gd name="connisteX4" fmla="*/ 3454400 w 3454400"/>
              <a:gd name="connsiteY4" fmla="*/ 4521200 h 4724400"/>
              <a:gd name="connisteX5" fmla="*/ 3251200 w 3454400"/>
              <a:gd name="connsiteY5" fmla="*/ 4724400 h 4724400"/>
              <a:gd name="connisteX6" fmla="*/ 203200 w 3454400"/>
              <a:gd name="connsiteY6" fmla="*/ 4724400 h 4724400"/>
              <a:gd name="connisteX7" fmla="*/ 0 w 3454400"/>
              <a:gd name="connsiteY7" fmla="*/ 4521200 h 4724400"/>
              <a:gd name="connisteX8" fmla="*/ 0 w 3454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724400">
                <a:moveTo>
                  <a:pt x="0" y="203200"/>
                </a:moveTo>
                <a:cubicBezTo>
                  <a:pt x="0" y="90976"/>
                  <a:pt x="90976" y="0"/>
                  <a:pt x="203200" y="0"/>
                </a:cubicBezTo>
                <a:lnTo>
                  <a:pt x="3251200" y="0"/>
                </a:lnTo>
                <a:cubicBezTo>
                  <a:pt x="3363424" y="0"/>
                  <a:pt x="3454400" y="90976"/>
                  <a:pt x="3454400" y="203200"/>
                </a:cubicBezTo>
                <a:lnTo>
                  <a:pt x="3454400" y="4521200"/>
                </a:lnTo>
                <a:cubicBezTo>
                  <a:pt x="3454400" y="4633424"/>
                  <a:pt x="3363424" y="4724400"/>
                  <a:pt x="3251200" y="4724400"/>
                </a:cubicBezTo>
                <a:lnTo>
                  <a:pt x="203200" y="4724400"/>
                </a:lnTo>
                <a:cubicBezTo>
                  <a:pt x="90976" y="4724400"/>
                  <a:pt x="0" y="4633424"/>
                  <a:pt x="0" y="45212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图片占位符 20"/>
          <p:cNvSpPr>
            <a:spLocks noGrp="1"/>
          </p:cNvSpPr>
          <p:nvPr>
            <p:ph type="pic" idx="16397" hasCustomPrompt="1"/>
            <p:custDataLst>
              <p:tags r:id="rId14"/>
            </p:custDataLst>
          </p:nvPr>
        </p:nvSpPr>
        <p:spPr>
          <a:xfrm>
            <a:off x="8432800" y="1828800"/>
            <a:ext cx="2844800" cy="16256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2" name="文本占位符 21"/>
          <p:cNvSpPr>
            <a:spLocks noGrp="1"/>
          </p:cNvSpPr>
          <p:nvPr>
            <p:ph type="body" idx="16390" hasCustomPrompt="1"/>
            <p:custDataLst>
              <p:tags r:id="rId15"/>
            </p:custDataLst>
          </p:nvPr>
        </p:nvSpPr>
        <p:spPr>
          <a:xfrm>
            <a:off x="8432800" y="36576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23" name="文本占位符 22"/>
          <p:cNvSpPr>
            <a:spLocks noGrp="1"/>
          </p:cNvSpPr>
          <p:nvPr>
            <p:ph type="body" idx="16391" hasCustomPrompt="1"/>
            <p:custDataLst>
              <p:tags r:id="rId16"/>
            </p:custDataLst>
          </p:nvPr>
        </p:nvSpPr>
        <p:spPr>
          <a:xfrm>
            <a:off x="84328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62_15">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0" hasCustomPrompt="1"/>
            <p:custDataLst>
              <p:tags r:id="rId5"/>
            </p:custDataLst>
          </p:nvPr>
        </p:nvSpPr>
        <p:spPr>
          <a:xfrm>
            <a:off x="609600" y="4114800"/>
            <a:ext cx="10972800" cy="2133600"/>
          </a:xfrm>
          <a:custGeom>
            <a:avLst/>
            <a:gdLst>
              <a:gd name="connisteX0" fmla="*/ 0 w 10972800"/>
              <a:gd name="connsiteY0" fmla="*/ 203200 h 2133600"/>
              <a:gd name="connisteX1" fmla="*/ 203200 w 10972800"/>
              <a:gd name="connsiteY1" fmla="*/ 0 h 2133600"/>
              <a:gd name="connisteX2" fmla="*/ 10769600 w 10972800"/>
              <a:gd name="connsiteY2" fmla="*/ 0 h 2133600"/>
              <a:gd name="connisteX3" fmla="*/ 10972800 w 10972800"/>
              <a:gd name="connsiteY3" fmla="*/ 203200 h 2133600"/>
              <a:gd name="connisteX4" fmla="*/ 10972800 w 10972800"/>
              <a:gd name="connsiteY4" fmla="*/ 1930400 h 2133600"/>
              <a:gd name="connisteX5" fmla="*/ 10769600 w 10972800"/>
              <a:gd name="connsiteY5" fmla="*/ 2133600 h 2133600"/>
              <a:gd name="connisteX6" fmla="*/ 203200 w 10972800"/>
              <a:gd name="connsiteY6" fmla="*/ 2133600 h 2133600"/>
              <a:gd name="connisteX7" fmla="*/ 0 w 10972800"/>
              <a:gd name="connsiteY7" fmla="*/ 1930400 h 2133600"/>
              <a:gd name="connisteX8" fmla="*/ 0 w 10972800"/>
              <a:gd name="connsiteY8" fmla="*/ 203200 h 213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133600">
                <a:moveTo>
                  <a:pt x="0" y="203200"/>
                </a:moveTo>
                <a:cubicBezTo>
                  <a:pt x="0" y="90976"/>
                  <a:pt x="90976" y="0"/>
                  <a:pt x="203200" y="0"/>
                </a:cubicBezTo>
                <a:lnTo>
                  <a:pt x="10769600" y="0"/>
                </a:lnTo>
                <a:cubicBezTo>
                  <a:pt x="10881824" y="0"/>
                  <a:pt x="10972800" y="90976"/>
                  <a:pt x="10972800" y="203200"/>
                </a:cubicBezTo>
                <a:lnTo>
                  <a:pt x="10972800" y="1930400"/>
                </a:lnTo>
                <a:cubicBezTo>
                  <a:pt x="10972800" y="2042624"/>
                  <a:pt x="10881824" y="2133600"/>
                  <a:pt x="10769600" y="2133600"/>
                </a:cubicBezTo>
                <a:lnTo>
                  <a:pt x="203200" y="2133600"/>
                </a:lnTo>
                <a:cubicBezTo>
                  <a:pt x="90976" y="2133600"/>
                  <a:pt x="0" y="2042624"/>
                  <a:pt x="0" y="19304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92" hasCustomPrompt="1"/>
            <p:custDataLst>
              <p:tags r:id="rId6"/>
            </p:custDataLst>
          </p:nvPr>
        </p:nvSpPr>
        <p:spPr>
          <a:xfrm>
            <a:off x="4648200" y="6096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图片占位符 13"/>
          <p:cNvSpPr>
            <a:spLocks noGrp="1"/>
          </p:cNvSpPr>
          <p:nvPr>
            <p:ph type="pic" idx="16391" hasCustomPrompt="1"/>
            <p:custDataLst>
              <p:tags r:id="rId7"/>
            </p:custDataLst>
          </p:nvPr>
        </p:nvSpPr>
        <p:spPr>
          <a:xfrm>
            <a:off x="4826000" y="7874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5" name="文本占位符 14"/>
          <p:cNvSpPr>
            <a:spLocks noGrp="1"/>
          </p:cNvSpPr>
          <p:nvPr>
            <p:ph type="body" idx="16386" hasCustomPrompt="1"/>
            <p:custDataLst>
              <p:tags r:id="rId8"/>
            </p:custDataLst>
          </p:nvPr>
        </p:nvSpPr>
        <p:spPr>
          <a:xfrm>
            <a:off x="5613400" y="609600"/>
            <a:ext cx="596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87" hasCustomPrompt="1"/>
            <p:custDataLst>
              <p:tags r:id="rId9"/>
            </p:custDataLst>
          </p:nvPr>
        </p:nvSpPr>
        <p:spPr>
          <a:xfrm>
            <a:off x="5613400" y="1066800"/>
            <a:ext cx="5969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7" name="装饰  6"/>
          <p:cNvSpPr>
            <a:spLocks noGrp="1"/>
          </p:cNvSpPr>
          <p:nvPr>
            <p:ph type="body" idx="16394" hasCustomPrompt="1"/>
            <p:custDataLst>
              <p:tags r:id="rId10"/>
            </p:custDataLst>
          </p:nvPr>
        </p:nvSpPr>
        <p:spPr>
          <a:xfrm>
            <a:off x="4648200" y="2286000"/>
            <a:ext cx="762000" cy="762000"/>
          </a:xfrm>
          <a:custGeom>
            <a:avLst/>
            <a:gdLst>
              <a:gd name="connisteX0" fmla="*/ 0 w 762000"/>
              <a:gd name="connsiteY0" fmla="*/ 381000 h 762000"/>
              <a:gd name="connisteX1" fmla="*/ 381000 w 762000"/>
              <a:gd name="connsiteY1" fmla="*/ 0 h 762000"/>
              <a:gd name="connisteX2" fmla="*/ 381000 w 762000"/>
              <a:gd name="connsiteY2" fmla="*/ 0 h 762000"/>
              <a:gd name="connisteX3" fmla="*/ 762000 w 762000"/>
              <a:gd name="connsiteY3" fmla="*/ 381000 h 762000"/>
              <a:gd name="connisteX4" fmla="*/ 762000 w 762000"/>
              <a:gd name="connsiteY4" fmla="*/ 381000 h 762000"/>
              <a:gd name="connisteX5" fmla="*/ 381000 w 762000"/>
              <a:gd name="connsiteY5" fmla="*/ 762000 h 762000"/>
              <a:gd name="connisteX6" fmla="*/ 381000 w 762000"/>
              <a:gd name="connsiteY6" fmla="*/ 762000 h 762000"/>
              <a:gd name="connisteX7" fmla="*/ 0 w 762000"/>
              <a:gd name="connsiteY7" fmla="*/ 381000 h 762000"/>
              <a:gd name="connisteX8" fmla="*/ 0 w 762000"/>
              <a:gd name="connsiteY8" fmla="*/ 3810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2000" h="762000">
                <a:moveTo>
                  <a:pt x="0" y="381000"/>
                </a:moveTo>
                <a:cubicBezTo>
                  <a:pt x="0" y="170580"/>
                  <a:pt x="170580" y="0"/>
                  <a:pt x="381000" y="0"/>
                </a:cubicBezTo>
                <a:lnTo>
                  <a:pt x="381000" y="0"/>
                </a:lnTo>
                <a:cubicBezTo>
                  <a:pt x="591420" y="0"/>
                  <a:pt x="762000" y="170580"/>
                  <a:pt x="762000" y="381000"/>
                </a:cubicBezTo>
                <a:lnTo>
                  <a:pt x="762000" y="381000"/>
                </a:lnTo>
                <a:cubicBezTo>
                  <a:pt x="762000" y="591420"/>
                  <a:pt x="591420" y="762000"/>
                  <a:pt x="381000" y="762000"/>
                </a:cubicBezTo>
                <a:lnTo>
                  <a:pt x="381000" y="762000"/>
                </a:lnTo>
                <a:cubicBezTo>
                  <a:pt x="170580" y="762000"/>
                  <a:pt x="0" y="591420"/>
                  <a:pt x="0" y="381000"/>
                </a:cubicBezTo>
                <a:lnTo>
                  <a:pt x="0" y="381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图片占位符 17"/>
          <p:cNvSpPr>
            <a:spLocks noGrp="1"/>
          </p:cNvSpPr>
          <p:nvPr>
            <p:ph type="pic" idx="16393" hasCustomPrompt="1"/>
            <p:custDataLst>
              <p:tags r:id="rId11"/>
            </p:custDataLst>
          </p:nvPr>
        </p:nvSpPr>
        <p:spPr>
          <a:xfrm>
            <a:off x="4826000" y="2463800"/>
            <a:ext cx="406400" cy="4064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9" name="文本占位符 18"/>
          <p:cNvSpPr>
            <a:spLocks noGrp="1"/>
          </p:cNvSpPr>
          <p:nvPr>
            <p:ph type="body" idx="16388" hasCustomPrompt="1"/>
            <p:custDataLst>
              <p:tags r:id="rId12"/>
            </p:custDataLst>
          </p:nvPr>
        </p:nvSpPr>
        <p:spPr>
          <a:xfrm>
            <a:off x="5613400" y="2286000"/>
            <a:ext cx="5969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0" name="文本占位符 19"/>
          <p:cNvSpPr>
            <a:spLocks noGrp="1"/>
          </p:cNvSpPr>
          <p:nvPr>
            <p:ph type="body" idx="16389" hasCustomPrompt="1"/>
            <p:custDataLst>
              <p:tags r:id="rId13"/>
            </p:custDataLst>
          </p:nvPr>
        </p:nvSpPr>
        <p:spPr>
          <a:xfrm>
            <a:off x="5613400" y="2743200"/>
            <a:ext cx="59690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54_2">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1" hasCustomPrompt="1"/>
            <p:custDataLst>
              <p:tags r:id="rId5"/>
            </p:custDataLst>
          </p:nvPr>
        </p:nvSpPr>
        <p:spPr>
          <a:xfrm>
            <a:off x="6096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92" hasCustomPrompt="1"/>
            <p:custDataLst>
              <p:tags r:id="rId6"/>
            </p:custDataLst>
          </p:nvPr>
        </p:nvSpPr>
        <p:spPr>
          <a:xfrm>
            <a:off x="2514600" y="23622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图片占位符 13"/>
          <p:cNvSpPr>
            <a:spLocks noGrp="1"/>
          </p:cNvSpPr>
          <p:nvPr>
            <p:ph type="pic" idx="16390" hasCustomPrompt="1"/>
            <p:custDataLst>
              <p:tags r:id="rId7"/>
            </p:custDataLst>
          </p:nvPr>
        </p:nvSpPr>
        <p:spPr>
          <a:xfrm>
            <a:off x="2870200" y="27178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5" name="文本占位符 14"/>
          <p:cNvSpPr>
            <a:spLocks noGrp="1"/>
          </p:cNvSpPr>
          <p:nvPr>
            <p:ph type="body" idx="16386" hasCustomPrompt="1"/>
            <p:custDataLst>
              <p:tags r:id="rId8"/>
            </p:custDataLst>
          </p:nvPr>
        </p:nvSpPr>
        <p:spPr>
          <a:xfrm>
            <a:off x="1016000" y="4241800"/>
            <a:ext cx="452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87" hasCustomPrompt="1"/>
            <p:custDataLst>
              <p:tags r:id="rId9"/>
            </p:custDataLst>
          </p:nvPr>
        </p:nvSpPr>
        <p:spPr>
          <a:xfrm>
            <a:off x="1016000" y="4800600"/>
            <a:ext cx="4521200" cy="6096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7" name="装饰  6"/>
          <p:cNvSpPr>
            <a:spLocks noGrp="1"/>
          </p:cNvSpPr>
          <p:nvPr>
            <p:ph type="body" idx="16394" hasCustomPrompt="1"/>
            <p:custDataLst>
              <p:tags r:id="rId10"/>
            </p:custDataLst>
          </p:nvPr>
        </p:nvSpPr>
        <p:spPr>
          <a:xfrm>
            <a:off x="62484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装饰  7"/>
          <p:cNvSpPr>
            <a:spLocks noGrp="1"/>
          </p:cNvSpPr>
          <p:nvPr>
            <p:ph type="body" idx="16395" hasCustomPrompt="1"/>
            <p:custDataLst>
              <p:tags r:id="rId11"/>
            </p:custDataLst>
          </p:nvPr>
        </p:nvSpPr>
        <p:spPr>
          <a:xfrm>
            <a:off x="8153400" y="23622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9" name="图片占位符 18"/>
          <p:cNvSpPr>
            <a:spLocks noGrp="1"/>
          </p:cNvSpPr>
          <p:nvPr>
            <p:ph type="pic" idx="16393" hasCustomPrompt="1"/>
            <p:custDataLst>
              <p:tags r:id="rId12"/>
            </p:custDataLst>
          </p:nvPr>
        </p:nvSpPr>
        <p:spPr>
          <a:xfrm>
            <a:off x="8509000" y="27178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0" name="文本占位符 19"/>
          <p:cNvSpPr>
            <a:spLocks noGrp="1"/>
          </p:cNvSpPr>
          <p:nvPr>
            <p:ph type="body" idx="16388" hasCustomPrompt="1"/>
            <p:custDataLst>
              <p:tags r:id="rId13"/>
            </p:custDataLst>
          </p:nvPr>
        </p:nvSpPr>
        <p:spPr>
          <a:xfrm>
            <a:off x="6654800" y="4241800"/>
            <a:ext cx="452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1" name="文本占位符 20"/>
          <p:cNvSpPr>
            <a:spLocks noGrp="1"/>
          </p:cNvSpPr>
          <p:nvPr>
            <p:ph type="body" idx="16389" hasCustomPrompt="1"/>
            <p:custDataLst>
              <p:tags r:id="rId14"/>
            </p:custDataLst>
          </p:nvPr>
        </p:nvSpPr>
        <p:spPr>
          <a:xfrm>
            <a:off x="6654800" y="4800600"/>
            <a:ext cx="4521200" cy="6096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61_27">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2" hasCustomPrompt="1"/>
            <p:custDataLst>
              <p:tags r:id="rId5"/>
            </p:custDataLst>
          </p:nvPr>
        </p:nvSpPr>
        <p:spPr>
          <a:xfrm>
            <a:off x="8001000" y="1524000"/>
            <a:ext cx="3581400" cy="4724400"/>
          </a:xfrm>
          <a:custGeom>
            <a:avLst/>
            <a:gdLst>
              <a:gd name="connisteX0" fmla="*/ 0 w 3581400"/>
              <a:gd name="connsiteY0" fmla="*/ 0 h 4724400"/>
              <a:gd name="connisteX1" fmla="*/ 3378200 w 3581400"/>
              <a:gd name="connsiteY1" fmla="*/ 0 h 4724400"/>
              <a:gd name="connisteX2" fmla="*/ 3581400 w 3581400"/>
              <a:gd name="connsiteY2" fmla="*/ 203200 h 4724400"/>
              <a:gd name="connisteX3" fmla="*/ 3581400 w 3581400"/>
              <a:gd name="connsiteY3" fmla="*/ 4521200 h 4724400"/>
              <a:gd name="connisteX4" fmla="*/ 3378200 w 3581400"/>
              <a:gd name="connsiteY4" fmla="*/ 4724400 h 4724400"/>
              <a:gd name="connisteX5" fmla="*/ 0 w 3581400"/>
              <a:gd name="connsiteY5" fmla="*/ 4724400 h 4724400"/>
              <a:gd name="connisteX6" fmla="*/ 0 w 35814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581400" h="4724400">
                <a:moveTo>
                  <a:pt x="0" y="0"/>
                </a:moveTo>
                <a:lnTo>
                  <a:pt x="3378200" y="0"/>
                </a:lnTo>
                <a:cubicBezTo>
                  <a:pt x="3490424" y="0"/>
                  <a:pt x="3581400" y="90976"/>
                  <a:pt x="3581400" y="203200"/>
                </a:cubicBezTo>
                <a:lnTo>
                  <a:pt x="3581400" y="4521200"/>
                </a:lnTo>
                <a:cubicBezTo>
                  <a:pt x="3581400" y="4633424"/>
                  <a:pt x="3490424" y="4724400"/>
                  <a:pt x="33782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93" hasCustomPrompt="1"/>
            <p:custDataLst>
              <p:tags r:id="rId6"/>
            </p:custDataLst>
          </p:nvPr>
        </p:nvSpPr>
        <p:spPr>
          <a:xfrm>
            <a:off x="609600" y="1524000"/>
            <a:ext cx="7391400" cy="4724400"/>
          </a:xfrm>
          <a:custGeom>
            <a:avLst/>
            <a:gdLst>
              <a:gd name="connisteX0" fmla="*/ 0 w 7391400"/>
              <a:gd name="connsiteY0" fmla="*/ 203200 h 4724400"/>
              <a:gd name="connisteX1" fmla="*/ 203200 w 7391400"/>
              <a:gd name="connsiteY1" fmla="*/ 0 h 4724400"/>
              <a:gd name="connisteX2" fmla="*/ 7391400 w 7391400"/>
              <a:gd name="connsiteY2" fmla="*/ 0 h 4724400"/>
              <a:gd name="connisteX3" fmla="*/ 7391400 w 7391400"/>
              <a:gd name="connsiteY3" fmla="*/ 4724400 h 4724400"/>
              <a:gd name="connisteX4" fmla="*/ 203200 w 7391400"/>
              <a:gd name="connsiteY4" fmla="*/ 4724400 h 4724400"/>
              <a:gd name="connisteX5" fmla="*/ 0 w 7391400"/>
              <a:gd name="connsiteY5" fmla="*/ 4521200 h 4724400"/>
              <a:gd name="connisteX6" fmla="*/ 0 w 7391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391400" h="4724400">
                <a:moveTo>
                  <a:pt x="0" y="203200"/>
                </a:moveTo>
                <a:cubicBezTo>
                  <a:pt x="0" y="90976"/>
                  <a:pt x="90976" y="0"/>
                  <a:pt x="203200" y="0"/>
                </a:cubicBezTo>
                <a:lnTo>
                  <a:pt x="7391400" y="0"/>
                </a:lnTo>
                <a:lnTo>
                  <a:pt x="73914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6" hasCustomPrompt="1"/>
            <p:custDataLst>
              <p:tags r:id="rId7"/>
            </p:custDataLst>
          </p:nvPr>
        </p:nvSpPr>
        <p:spPr>
          <a:xfrm>
            <a:off x="1066800" y="1981200"/>
            <a:ext cx="6477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1066800" y="2540000"/>
            <a:ext cx="6477000" cy="304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16" name="文本占位符 15"/>
          <p:cNvSpPr>
            <a:spLocks noGrp="1"/>
          </p:cNvSpPr>
          <p:nvPr>
            <p:ph type="body" idx="16388" hasCustomPrompt="1"/>
            <p:custDataLst>
              <p:tags r:id="rId9"/>
            </p:custDataLst>
          </p:nvPr>
        </p:nvSpPr>
        <p:spPr>
          <a:xfrm>
            <a:off x="1066800" y="3454400"/>
            <a:ext cx="6477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17" name="文本占位符 16"/>
          <p:cNvSpPr>
            <a:spLocks noGrp="1"/>
          </p:cNvSpPr>
          <p:nvPr>
            <p:ph type="body" idx="16389" hasCustomPrompt="1"/>
            <p:custDataLst>
              <p:tags r:id="rId10"/>
            </p:custDataLst>
          </p:nvPr>
        </p:nvSpPr>
        <p:spPr>
          <a:xfrm>
            <a:off x="1066800" y="4013200"/>
            <a:ext cx="6477000" cy="304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18" name="文本占位符 17"/>
          <p:cNvSpPr>
            <a:spLocks noGrp="1"/>
          </p:cNvSpPr>
          <p:nvPr>
            <p:ph type="body" idx="16390" hasCustomPrompt="1"/>
            <p:custDataLst>
              <p:tags r:id="rId11"/>
            </p:custDataLst>
          </p:nvPr>
        </p:nvSpPr>
        <p:spPr>
          <a:xfrm>
            <a:off x="1066800" y="4927600"/>
            <a:ext cx="6477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19" name="文本占位符 18"/>
          <p:cNvSpPr>
            <a:spLocks noGrp="1"/>
          </p:cNvSpPr>
          <p:nvPr>
            <p:ph type="body" idx="16391" hasCustomPrompt="1"/>
            <p:custDataLst>
              <p:tags r:id="rId12"/>
            </p:custDataLst>
          </p:nvPr>
        </p:nvSpPr>
        <p:spPr>
          <a:xfrm>
            <a:off x="1066800" y="5486400"/>
            <a:ext cx="6477000" cy="304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49_9">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5" hasCustomPrompt="1"/>
            <p:custDataLst>
              <p:tags r:id="rId5"/>
            </p:custDataLst>
          </p:nvPr>
        </p:nvSpPr>
        <p:spPr>
          <a:xfrm>
            <a:off x="1625600" y="24130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8" hasCustomPrompt="1"/>
            <p:custDataLst>
              <p:tags r:id="rId6"/>
            </p:custDataLst>
          </p:nvPr>
        </p:nvSpPr>
        <p:spPr>
          <a:xfrm>
            <a:off x="1873250" y="27178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a:t>01</a:t>
            </a:r>
          </a:p>
        </p:txBody>
      </p:sp>
      <p:sp>
        <p:nvSpPr>
          <p:cNvPr id="14" name="文本占位符 13"/>
          <p:cNvSpPr>
            <a:spLocks noGrp="1"/>
          </p:cNvSpPr>
          <p:nvPr>
            <p:ph type="body" idx="16386" hasCustomPrompt="1"/>
            <p:custDataLst>
              <p:tags r:id="rId7"/>
            </p:custDataLst>
          </p:nvPr>
        </p:nvSpPr>
        <p:spPr>
          <a:xfrm>
            <a:off x="609600" y="39370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609600" y="4445000"/>
            <a:ext cx="325120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6" hasCustomPrompt="1"/>
            <p:custDataLst>
              <p:tags r:id="rId9"/>
            </p:custDataLst>
          </p:nvPr>
        </p:nvSpPr>
        <p:spPr>
          <a:xfrm>
            <a:off x="5486400" y="24130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91" hasCustomPrompt="1"/>
            <p:custDataLst>
              <p:tags r:id="rId10"/>
            </p:custDataLst>
          </p:nvPr>
        </p:nvSpPr>
        <p:spPr>
          <a:xfrm>
            <a:off x="5734050" y="27178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a:t>02</a:t>
            </a:r>
          </a:p>
        </p:txBody>
      </p:sp>
      <p:sp>
        <p:nvSpPr>
          <p:cNvPr id="18" name="文本占位符 17"/>
          <p:cNvSpPr>
            <a:spLocks noGrp="1"/>
          </p:cNvSpPr>
          <p:nvPr>
            <p:ph type="body" idx="16389" hasCustomPrompt="1"/>
            <p:custDataLst>
              <p:tags r:id="rId11"/>
            </p:custDataLst>
          </p:nvPr>
        </p:nvSpPr>
        <p:spPr>
          <a:xfrm>
            <a:off x="4470400" y="39370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90" hasCustomPrompt="1"/>
            <p:custDataLst>
              <p:tags r:id="rId12"/>
            </p:custDataLst>
          </p:nvPr>
        </p:nvSpPr>
        <p:spPr>
          <a:xfrm>
            <a:off x="4470400" y="4445000"/>
            <a:ext cx="325120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0" name="装饰  9"/>
          <p:cNvSpPr>
            <a:spLocks noGrp="1"/>
          </p:cNvSpPr>
          <p:nvPr>
            <p:ph type="body" idx="16397" hasCustomPrompt="1"/>
            <p:custDataLst>
              <p:tags r:id="rId13"/>
            </p:custDataLst>
          </p:nvPr>
        </p:nvSpPr>
        <p:spPr>
          <a:xfrm>
            <a:off x="9347200" y="2413000"/>
            <a:ext cx="1219200" cy="1219200"/>
          </a:xfrm>
          <a:custGeom>
            <a:avLst/>
            <a:gdLst>
              <a:gd name="connisteX0" fmla="*/ 0 w 1219200"/>
              <a:gd name="connsiteY0" fmla="*/ 304800 h 1219200"/>
              <a:gd name="connisteX1" fmla="*/ 304800 w 1219200"/>
              <a:gd name="connsiteY1" fmla="*/ 0 h 1219200"/>
              <a:gd name="connisteX2" fmla="*/ 914400 w 1219200"/>
              <a:gd name="connsiteY2" fmla="*/ 0 h 1219200"/>
              <a:gd name="connisteX3" fmla="*/ 1219200 w 1219200"/>
              <a:gd name="connsiteY3" fmla="*/ 304800 h 1219200"/>
              <a:gd name="connisteX4" fmla="*/ 1219200 w 1219200"/>
              <a:gd name="connsiteY4" fmla="*/ 914400 h 1219200"/>
              <a:gd name="connisteX5" fmla="*/ 914400 w 1219200"/>
              <a:gd name="connsiteY5" fmla="*/ 1219200 h 1219200"/>
              <a:gd name="connisteX6" fmla="*/ 304800 w 1219200"/>
              <a:gd name="connsiteY6" fmla="*/ 1219200 h 1219200"/>
              <a:gd name="connisteX7" fmla="*/ 0 w 1219200"/>
              <a:gd name="connsiteY7" fmla="*/ 914400 h 1219200"/>
              <a:gd name="connisteX8" fmla="*/ 0 w 1219200"/>
              <a:gd name="connsiteY8" fmla="*/ 3048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304800"/>
                </a:moveTo>
                <a:cubicBezTo>
                  <a:pt x="0" y="136464"/>
                  <a:pt x="136464" y="0"/>
                  <a:pt x="304800" y="0"/>
                </a:cubicBezTo>
                <a:lnTo>
                  <a:pt x="914400" y="0"/>
                </a:lnTo>
                <a:cubicBezTo>
                  <a:pt x="1082736" y="0"/>
                  <a:pt x="1219200" y="136464"/>
                  <a:pt x="1219200" y="304800"/>
                </a:cubicBezTo>
                <a:lnTo>
                  <a:pt x="1219200" y="914400"/>
                </a:lnTo>
                <a:cubicBezTo>
                  <a:pt x="1219200" y="1082736"/>
                  <a:pt x="1082736" y="1219200"/>
                  <a:pt x="914400" y="1219200"/>
                </a:cubicBezTo>
                <a:lnTo>
                  <a:pt x="304800" y="1219200"/>
                </a:lnTo>
                <a:cubicBezTo>
                  <a:pt x="136464" y="1219200"/>
                  <a:pt x="0" y="1082736"/>
                  <a:pt x="0" y="914400"/>
                </a:cubicBezTo>
                <a:lnTo>
                  <a:pt x="0" y="3048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文本占位符 20"/>
          <p:cNvSpPr>
            <a:spLocks noGrp="1"/>
          </p:cNvSpPr>
          <p:nvPr>
            <p:ph type="body" idx="16394" hasCustomPrompt="1"/>
            <p:custDataLst>
              <p:tags r:id="rId14"/>
            </p:custDataLst>
          </p:nvPr>
        </p:nvSpPr>
        <p:spPr>
          <a:xfrm>
            <a:off x="9594850" y="27178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rgbClr val="FFFFFF"/>
                </a:solidFill>
              </a:defRPr>
            </a:lvl1pPr>
          </a:lstStyle>
          <a:p>
            <a:pPr lvl="0"/>
            <a:r>
              <a:rPr lang="zh-CN" altLang="en-US"/>
              <a:t>03</a:t>
            </a:r>
          </a:p>
        </p:txBody>
      </p:sp>
      <p:sp>
        <p:nvSpPr>
          <p:cNvPr id="22" name="文本占位符 21"/>
          <p:cNvSpPr>
            <a:spLocks noGrp="1"/>
          </p:cNvSpPr>
          <p:nvPr>
            <p:ph type="body" idx="16392" hasCustomPrompt="1"/>
            <p:custDataLst>
              <p:tags r:id="rId15"/>
            </p:custDataLst>
          </p:nvPr>
        </p:nvSpPr>
        <p:spPr>
          <a:xfrm>
            <a:off x="8331200" y="3937000"/>
            <a:ext cx="325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文本占位符 22"/>
          <p:cNvSpPr>
            <a:spLocks noGrp="1"/>
          </p:cNvSpPr>
          <p:nvPr>
            <p:ph type="body" idx="16393" hasCustomPrompt="1"/>
            <p:custDataLst>
              <p:tags r:id="rId16"/>
            </p:custDataLst>
          </p:nvPr>
        </p:nvSpPr>
        <p:spPr>
          <a:xfrm>
            <a:off x="8331200" y="4445000"/>
            <a:ext cx="325120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页-6_27">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2" hasCustomPrompt="1"/>
            <p:custDataLst>
              <p:tags r:id="rId5"/>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93" hasCustomPrompt="1"/>
            <p:custDataLst>
              <p:tags r:id="rId6"/>
            </p:custDataLst>
          </p:nvPr>
        </p:nvSpPr>
        <p:spPr>
          <a:xfrm>
            <a:off x="609600" y="22860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6" hasCustomPrompt="1"/>
            <p:custDataLst>
              <p:tags r:id="rId7"/>
            </p:custDataLst>
          </p:nvPr>
        </p:nvSpPr>
        <p:spPr>
          <a:xfrm>
            <a:off x="762000" y="22860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762000" y="27940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4" hasCustomPrompt="1"/>
            <p:custDataLst>
              <p:tags r:id="rId9"/>
            </p:custDataLst>
          </p:nvPr>
        </p:nvSpPr>
        <p:spPr>
          <a:xfrm>
            <a:off x="609600" y="3708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88" hasCustomPrompt="1"/>
            <p:custDataLst>
              <p:tags r:id="rId10"/>
            </p:custDataLst>
          </p:nvPr>
        </p:nvSpPr>
        <p:spPr>
          <a:xfrm>
            <a:off x="762000" y="37084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8" name="文本占位符 17"/>
          <p:cNvSpPr>
            <a:spLocks noGrp="1"/>
          </p:cNvSpPr>
          <p:nvPr>
            <p:ph type="body" idx="16389" hasCustomPrompt="1"/>
            <p:custDataLst>
              <p:tags r:id="rId11"/>
            </p:custDataLst>
          </p:nvPr>
        </p:nvSpPr>
        <p:spPr>
          <a:xfrm>
            <a:off x="762000" y="42164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装饰  8"/>
          <p:cNvSpPr>
            <a:spLocks noGrp="1"/>
          </p:cNvSpPr>
          <p:nvPr>
            <p:ph type="body" idx="16395" hasCustomPrompt="1"/>
            <p:custDataLst>
              <p:tags r:id="rId12"/>
            </p:custDataLst>
          </p:nvPr>
        </p:nvSpPr>
        <p:spPr>
          <a:xfrm>
            <a:off x="609600" y="51308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0" name="文本占位符 19"/>
          <p:cNvSpPr>
            <a:spLocks noGrp="1"/>
          </p:cNvSpPr>
          <p:nvPr>
            <p:ph type="body" idx="16390" hasCustomPrompt="1"/>
            <p:custDataLst>
              <p:tags r:id="rId13"/>
            </p:custDataLst>
          </p:nvPr>
        </p:nvSpPr>
        <p:spPr>
          <a:xfrm>
            <a:off x="762000" y="51308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1" name="文本占位符 20"/>
          <p:cNvSpPr>
            <a:spLocks noGrp="1"/>
          </p:cNvSpPr>
          <p:nvPr>
            <p:ph type="body" idx="16391" hasCustomPrompt="1"/>
            <p:custDataLst>
              <p:tags r:id="rId14"/>
            </p:custDataLst>
          </p:nvPr>
        </p:nvSpPr>
        <p:spPr>
          <a:xfrm>
            <a:off x="762000" y="56388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正文页-39_4">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1" hasCustomPrompt="1"/>
            <p:custDataLst>
              <p:tags r:id="rId5"/>
            </p:custDataLst>
          </p:nvPr>
        </p:nvSpPr>
        <p:spPr>
          <a:xfrm>
            <a:off x="6096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图片占位符 12"/>
          <p:cNvSpPr>
            <a:spLocks noGrp="1"/>
          </p:cNvSpPr>
          <p:nvPr>
            <p:ph type="pic" idx="16390" hasCustomPrompt="1"/>
            <p:custDataLst>
              <p:tags r:id="rId6"/>
            </p:custDataLst>
          </p:nvPr>
        </p:nvSpPr>
        <p:spPr>
          <a:xfrm>
            <a:off x="2514600" y="2057400"/>
            <a:ext cx="1524000" cy="15240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4" name="文本占位符 13"/>
          <p:cNvSpPr>
            <a:spLocks noGrp="1"/>
          </p:cNvSpPr>
          <p:nvPr>
            <p:ph type="body" idx="16386" hasCustomPrompt="1"/>
            <p:custDataLst>
              <p:tags r:id="rId7"/>
            </p:custDataLst>
          </p:nvPr>
        </p:nvSpPr>
        <p:spPr>
          <a:xfrm>
            <a:off x="1016000" y="3937000"/>
            <a:ext cx="452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1016000" y="4495800"/>
            <a:ext cx="452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3" hasCustomPrompt="1"/>
            <p:custDataLst>
              <p:tags r:id="rId9"/>
            </p:custDataLst>
          </p:nvPr>
        </p:nvSpPr>
        <p:spPr>
          <a:xfrm>
            <a:off x="62484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图片占位符 16"/>
          <p:cNvSpPr>
            <a:spLocks noGrp="1"/>
          </p:cNvSpPr>
          <p:nvPr>
            <p:ph type="pic" idx="16392" hasCustomPrompt="1"/>
            <p:custDataLst>
              <p:tags r:id="rId10"/>
            </p:custDataLst>
          </p:nvPr>
        </p:nvSpPr>
        <p:spPr>
          <a:xfrm>
            <a:off x="8153400" y="2057400"/>
            <a:ext cx="1524000" cy="15240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8" name="文本占位符 17"/>
          <p:cNvSpPr>
            <a:spLocks noGrp="1"/>
          </p:cNvSpPr>
          <p:nvPr>
            <p:ph type="body" idx="16388" hasCustomPrompt="1"/>
            <p:custDataLst>
              <p:tags r:id="rId11"/>
            </p:custDataLst>
          </p:nvPr>
        </p:nvSpPr>
        <p:spPr>
          <a:xfrm>
            <a:off x="6654800" y="3937000"/>
            <a:ext cx="452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89" hasCustomPrompt="1"/>
            <p:custDataLst>
              <p:tags r:id="rId12"/>
            </p:custDataLst>
          </p:nvPr>
        </p:nvSpPr>
        <p:spPr>
          <a:xfrm>
            <a:off x="6654800" y="4495800"/>
            <a:ext cx="4521200" cy="12192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正文页-51_22">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34798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4" hasCustomPrompt="1"/>
            <p:custDataLst>
              <p:tags r:id="rId5"/>
            </p:custDataLst>
          </p:nvPr>
        </p:nvSpPr>
        <p:spPr>
          <a:xfrm>
            <a:off x="609600" y="609600"/>
            <a:ext cx="10972800" cy="2336800"/>
          </a:xfrm>
          <a:custGeom>
            <a:avLst/>
            <a:gdLst>
              <a:gd name="connisteX0" fmla="*/ 0 w 10972800"/>
              <a:gd name="connsiteY0" fmla="*/ 203200 h 2336800"/>
              <a:gd name="connisteX1" fmla="*/ 203200 w 10972800"/>
              <a:gd name="connsiteY1" fmla="*/ 0 h 2336800"/>
              <a:gd name="connisteX2" fmla="*/ 10769600 w 10972800"/>
              <a:gd name="connsiteY2" fmla="*/ 0 h 2336800"/>
              <a:gd name="connisteX3" fmla="*/ 10972800 w 10972800"/>
              <a:gd name="connsiteY3" fmla="*/ 203200 h 2336800"/>
              <a:gd name="connisteX4" fmla="*/ 10972800 w 10972800"/>
              <a:gd name="connsiteY4" fmla="*/ 2133600 h 2336800"/>
              <a:gd name="connisteX5" fmla="*/ 10769600 w 10972800"/>
              <a:gd name="connsiteY5" fmla="*/ 2336800 h 2336800"/>
              <a:gd name="connisteX6" fmla="*/ 203200 w 10972800"/>
              <a:gd name="connsiteY6" fmla="*/ 2336800 h 2336800"/>
              <a:gd name="connisteX7" fmla="*/ 0 w 10972800"/>
              <a:gd name="connsiteY7" fmla="*/ 2133600 h 2336800"/>
              <a:gd name="connisteX8" fmla="*/ 0 w 109728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336800">
                <a:moveTo>
                  <a:pt x="0" y="203200"/>
                </a:moveTo>
                <a:cubicBezTo>
                  <a:pt x="0" y="90976"/>
                  <a:pt x="90976" y="0"/>
                  <a:pt x="203200" y="0"/>
                </a:cubicBezTo>
                <a:lnTo>
                  <a:pt x="10769600" y="0"/>
                </a:lnTo>
                <a:cubicBezTo>
                  <a:pt x="10881824" y="0"/>
                  <a:pt x="10972800" y="90976"/>
                  <a:pt x="10972800" y="203200"/>
                </a:cubicBezTo>
                <a:lnTo>
                  <a:pt x="10972800" y="2133600"/>
                </a:lnTo>
                <a:cubicBezTo>
                  <a:pt x="10972800" y="2245824"/>
                  <a:pt x="10881824" y="2336800"/>
                  <a:pt x="10769600" y="2336800"/>
                </a:cubicBezTo>
                <a:lnTo>
                  <a:pt x="203200" y="2336800"/>
                </a:lnTo>
                <a:cubicBezTo>
                  <a:pt x="90976" y="2336800"/>
                  <a:pt x="0" y="2245824"/>
                  <a:pt x="0" y="2133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6" hasCustomPrompt="1"/>
            <p:custDataLst>
              <p:tags r:id="rId6"/>
            </p:custDataLst>
          </p:nvPr>
        </p:nvSpPr>
        <p:spPr>
          <a:xfrm>
            <a:off x="609600" y="44704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4" name="文本占位符 13"/>
          <p:cNvSpPr>
            <a:spLocks noGrp="1"/>
          </p:cNvSpPr>
          <p:nvPr>
            <p:ph type="body" idx="16387" hasCustomPrompt="1"/>
            <p:custDataLst>
              <p:tags r:id="rId7"/>
            </p:custDataLst>
          </p:nvPr>
        </p:nvSpPr>
        <p:spPr>
          <a:xfrm>
            <a:off x="609600" y="5029200"/>
            <a:ext cx="22860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文本占位符 14"/>
          <p:cNvSpPr>
            <a:spLocks noGrp="1"/>
          </p:cNvSpPr>
          <p:nvPr>
            <p:ph type="body" idx="16388" hasCustomPrompt="1"/>
            <p:custDataLst>
              <p:tags r:id="rId8"/>
            </p:custDataLst>
          </p:nvPr>
        </p:nvSpPr>
        <p:spPr>
          <a:xfrm>
            <a:off x="3505200" y="44704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6" name="文本占位符 15"/>
          <p:cNvSpPr>
            <a:spLocks noGrp="1"/>
          </p:cNvSpPr>
          <p:nvPr>
            <p:ph type="body" idx="16389" hasCustomPrompt="1"/>
            <p:custDataLst>
              <p:tags r:id="rId9"/>
            </p:custDataLst>
          </p:nvPr>
        </p:nvSpPr>
        <p:spPr>
          <a:xfrm>
            <a:off x="3505200" y="5029200"/>
            <a:ext cx="22860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7" name="文本占位符 16"/>
          <p:cNvSpPr>
            <a:spLocks noGrp="1"/>
          </p:cNvSpPr>
          <p:nvPr>
            <p:ph type="body" idx="16390" hasCustomPrompt="1"/>
            <p:custDataLst>
              <p:tags r:id="rId10"/>
            </p:custDataLst>
          </p:nvPr>
        </p:nvSpPr>
        <p:spPr>
          <a:xfrm>
            <a:off x="6400800" y="44704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8" name="文本占位符 17"/>
          <p:cNvSpPr>
            <a:spLocks noGrp="1"/>
          </p:cNvSpPr>
          <p:nvPr>
            <p:ph type="body" idx="16391" hasCustomPrompt="1"/>
            <p:custDataLst>
              <p:tags r:id="rId11"/>
            </p:custDataLst>
          </p:nvPr>
        </p:nvSpPr>
        <p:spPr>
          <a:xfrm>
            <a:off x="6400800" y="5029200"/>
            <a:ext cx="22860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文本占位符 18"/>
          <p:cNvSpPr>
            <a:spLocks noGrp="1"/>
          </p:cNvSpPr>
          <p:nvPr>
            <p:ph type="body" idx="16392" hasCustomPrompt="1"/>
            <p:custDataLst>
              <p:tags r:id="rId12"/>
            </p:custDataLst>
          </p:nvPr>
        </p:nvSpPr>
        <p:spPr>
          <a:xfrm>
            <a:off x="9296400" y="4470400"/>
            <a:ext cx="228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0" name="文本占位符 19"/>
          <p:cNvSpPr>
            <a:spLocks noGrp="1"/>
          </p:cNvSpPr>
          <p:nvPr>
            <p:ph type="body" idx="16393" hasCustomPrompt="1"/>
            <p:custDataLst>
              <p:tags r:id="rId13"/>
            </p:custDataLst>
          </p:nvPr>
        </p:nvSpPr>
        <p:spPr>
          <a:xfrm>
            <a:off x="9296400" y="5029200"/>
            <a:ext cx="22860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正文页-34_44">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图片占位符 11"/>
          <p:cNvSpPr>
            <a:spLocks noGrp="1"/>
          </p:cNvSpPr>
          <p:nvPr>
            <p:ph type="pic" idx="16398" hasCustomPrompt="1"/>
            <p:custDataLst>
              <p:tags r:id="rId5"/>
            </p:custDataLst>
          </p:nvPr>
        </p:nvSpPr>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3" name="文本占位符 12"/>
          <p:cNvSpPr>
            <a:spLocks noGrp="1"/>
          </p:cNvSpPr>
          <p:nvPr>
            <p:ph type="body" idx="16386" hasCustomPrompt="1"/>
            <p:custDataLst>
              <p:tags r:id="rId6"/>
            </p:custDataLst>
          </p:nvPr>
        </p:nvSpPr>
        <p:spPr>
          <a:xfrm>
            <a:off x="2082800" y="16510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4" name="文本占位符 13"/>
          <p:cNvSpPr>
            <a:spLocks noGrp="1"/>
          </p:cNvSpPr>
          <p:nvPr>
            <p:ph type="body" idx="16387" hasCustomPrompt="1"/>
            <p:custDataLst>
              <p:tags r:id="rId7"/>
            </p:custDataLst>
          </p:nvPr>
        </p:nvSpPr>
        <p:spPr>
          <a:xfrm>
            <a:off x="2082800" y="21590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图片占位符 14"/>
          <p:cNvSpPr>
            <a:spLocks noGrp="1"/>
          </p:cNvSpPr>
          <p:nvPr>
            <p:ph type="pic" idx="16399" hasCustomPrompt="1"/>
            <p:custDataLst>
              <p:tags r:id="rId8"/>
            </p:custDataLst>
          </p:nvPr>
        </p:nvSpPr>
        <p:spPr>
          <a:xfrm>
            <a:off x="6324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6" name="文本占位符 15"/>
          <p:cNvSpPr>
            <a:spLocks noGrp="1"/>
          </p:cNvSpPr>
          <p:nvPr>
            <p:ph type="body" idx="16388" hasCustomPrompt="1"/>
            <p:custDataLst>
              <p:tags r:id="rId9"/>
            </p:custDataLst>
          </p:nvPr>
        </p:nvSpPr>
        <p:spPr>
          <a:xfrm>
            <a:off x="7797800" y="16510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7" name="文本占位符 16"/>
          <p:cNvSpPr>
            <a:spLocks noGrp="1"/>
          </p:cNvSpPr>
          <p:nvPr>
            <p:ph type="body" idx="16389" hasCustomPrompt="1"/>
            <p:custDataLst>
              <p:tags r:id="rId10"/>
            </p:custDataLst>
          </p:nvPr>
        </p:nvSpPr>
        <p:spPr>
          <a:xfrm>
            <a:off x="7797800" y="21590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8" name="图片占位符 17"/>
          <p:cNvSpPr>
            <a:spLocks noGrp="1"/>
          </p:cNvSpPr>
          <p:nvPr>
            <p:ph type="pic" idx="16400" hasCustomPrompt="1"/>
            <p:custDataLst>
              <p:tags r:id="rId11"/>
            </p:custDataLst>
          </p:nvPr>
        </p:nvSpPr>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9" name="文本占位符 18"/>
          <p:cNvSpPr>
            <a:spLocks noGrp="1"/>
          </p:cNvSpPr>
          <p:nvPr>
            <p:ph type="body" idx="16390" hasCustomPrompt="1"/>
            <p:custDataLst>
              <p:tags r:id="rId12"/>
            </p:custDataLst>
          </p:nvPr>
        </p:nvSpPr>
        <p:spPr>
          <a:xfrm>
            <a:off x="2082800" y="33274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0" name="文本占位符 19"/>
          <p:cNvSpPr>
            <a:spLocks noGrp="1"/>
          </p:cNvSpPr>
          <p:nvPr>
            <p:ph type="body" idx="16391" hasCustomPrompt="1"/>
            <p:custDataLst>
              <p:tags r:id="rId13"/>
            </p:custDataLst>
          </p:nvPr>
        </p:nvSpPr>
        <p:spPr>
          <a:xfrm>
            <a:off x="2082800" y="38354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1" name="图片占位符 20"/>
          <p:cNvSpPr>
            <a:spLocks noGrp="1"/>
          </p:cNvSpPr>
          <p:nvPr>
            <p:ph type="pic" idx="16401" hasCustomPrompt="1"/>
            <p:custDataLst>
              <p:tags r:id="rId14"/>
            </p:custDataLst>
          </p:nvPr>
        </p:nvSpPr>
        <p:spPr>
          <a:xfrm>
            <a:off x="6324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2" name="文本占位符 21"/>
          <p:cNvSpPr>
            <a:spLocks noGrp="1"/>
          </p:cNvSpPr>
          <p:nvPr>
            <p:ph type="body" idx="16392" hasCustomPrompt="1"/>
            <p:custDataLst>
              <p:tags r:id="rId15"/>
            </p:custDataLst>
          </p:nvPr>
        </p:nvSpPr>
        <p:spPr>
          <a:xfrm>
            <a:off x="7797800" y="33274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文本占位符 22"/>
          <p:cNvSpPr>
            <a:spLocks noGrp="1"/>
          </p:cNvSpPr>
          <p:nvPr>
            <p:ph type="body" idx="16393" hasCustomPrompt="1"/>
            <p:custDataLst>
              <p:tags r:id="rId16"/>
            </p:custDataLst>
          </p:nvPr>
        </p:nvSpPr>
        <p:spPr>
          <a:xfrm>
            <a:off x="7797800" y="38354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4" name="图片占位符 23"/>
          <p:cNvSpPr>
            <a:spLocks noGrp="1"/>
          </p:cNvSpPr>
          <p:nvPr>
            <p:ph type="pic" idx="16402" hasCustomPrompt="1"/>
            <p:custDataLst>
              <p:tags r:id="rId17"/>
            </p:custDataLst>
          </p:nvPr>
        </p:nvSpPr>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5" name="文本占位符 24"/>
          <p:cNvSpPr>
            <a:spLocks noGrp="1"/>
          </p:cNvSpPr>
          <p:nvPr>
            <p:ph type="body" idx="16394" hasCustomPrompt="1"/>
            <p:custDataLst>
              <p:tags r:id="rId18"/>
            </p:custDataLst>
          </p:nvPr>
        </p:nvSpPr>
        <p:spPr>
          <a:xfrm>
            <a:off x="2082800" y="50038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6" name="文本占位符 25"/>
          <p:cNvSpPr>
            <a:spLocks noGrp="1"/>
          </p:cNvSpPr>
          <p:nvPr>
            <p:ph type="body" idx="16395" hasCustomPrompt="1"/>
            <p:custDataLst>
              <p:tags r:id="rId19"/>
            </p:custDataLst>
          </p:nvPr>
        </p:nvSpPr>
        <p:spPr>
          <a:xfrm>
            <a:off x="2082800" y="55118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7" name="图片占位符 26"/>
          <p:cNvSpPr>
            <a:spLocks noGrp="1"/>
          </p:cNvSpPr>
          <p:nvPr>
            <p:ph type="pic" idx="16403" hasCustomPrompt="1"/>
            <p:custDataLst>
              <p:tags r:id="rId20"/>
            </p:custDataLst>
          </p:nvPr>
        </p:nvSpPr>
        <p:spPr>
          <a:xfrm>
            <a:off x="6324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8" name="文本占位符 27"/>
          <p:cNvSpPr>
            <a:spLocks noGrp="1"/>
          </p:cNvSpPr>
          <p:nvPr>
            <p:ph type="body" idx="16396" hasCustomPrompt="1"/>
            <p:custDataLst>
              <p:tags r:id="rId21"/>
            </p:custDataLst>
          </p:nvPr>
        </p:nvSpPr>
        <p:spPr>
          <a:xfrm>
            <a:off x="7797800" y="50038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9" name="文本占位符 28"/>
          <p:cNvSpPr>
            <a:spLocks noGrp="1"/>
          </p:cNvSpPr>
          <p:nvPr>
            <p:ph type="body" idx="16397" hasCustomPrompt="1"/>
            <p:custDataLst>
              <p:tags r:id="rId22"/>
            </p:custDataLst>
          </p:nvPr>
        </p:nvSpPr>
        <p:spPr>
          <a:xfrm>
            <a:off x="7797800" y="5511800"/>
            <a:ext cx="378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正文页-31_13">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2" hasCustomPrompt="1"/>
            <p:custDataLst>
              <p:tags r:id="rId5"/>
            </p:custDataLst>
          </p:nvPr>
        </p:nvSpPr>
        <p:spPr>
          <a:xfrm>
            <a:off x="609600" y="15240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图片占位符 12"/>
          <p:cNvSpPr>
            <a:spLocks noGrp="1"/>
          </p:cNvSpPr>
          <p:nvPr>
            <p:ph type="pic" idx="16393" hasCustomPrompt="1"/>
            <p:custDataLst>
              <p:tags r:id="rId6"/>
            </p:custDataLst>
          </p:nvPr>
        </p:nvSpPr>
        <p:spPr>
          <a:xfrm>
            <a:off x="914400" y="18034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4" name="文本占位符 13"/>
          <p:cNvSpPr>
            <a:spLocks noGrp="1"/>
          </p:cNvSpPr>
          <p:nvPr>
            <p:ph type="body" idx="16386" hasCustomPrompt="1"/>
            <p:custDataLst>
              <p:tags r:id="rId7"/>
            </p:custDataLst>
          </p:nvPr>
        </p:nvSpPr>
        <p:spPr>
          <a:xfrm>
            <a:off x="2082800" y="1854200"/>
            <a:ext cx="91948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2082800" y="2362200"/>
            <a:ext cx="91948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4" hasCustomPrompt="1"/>
            <p:custDataLst>
              <p:tags r:id="rId9"/>
            </p:custDataLst>
          </p:nvPr>
        </p:nvSpPr>
        <p:spPr>
          <a:xfrm>
            <a:off x="609600" y="31496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图片占位符 16"/>
          <p:cNvSpPr>
            <a:spLocks noGrp="1"/>
          </p:cNvSpPr>
          <p:nvPr>
            <p:ph type="pic" idx="16395" hasCustomPrompt="1"/>
            <p:custDataLst>
              <p:tags r:id="rId10"/>
            </p:custDataLst>
          </p:nvPr>
        </p:nvSpPr>
        <p:spPr>
          <a:xfrm>
            <a:off x="914400" y="34290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8" name="文本占位符 17"/>
          <p:cNvSpPr>
            <a:spLocks noGrp="1"/>
          </p:cNvSpPr>
          <p:nvPr>
            <p:ph type="body" idx="16388" hasCustomPrompt="1"/>
            <p:custDataLst>
              <p:tags r:id="rId11"/>
            </p:custDataLst>
          </p:nvPr>
        </p:nvSpPr>
        <p:spPr>
          <a:xfrm>
            <a:off x="2082800" y="3479800"/>
            <a:ext cx="91948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89" hasCustomPrompt="1"/>
            <p:custDataLst>
              <p:tags r:id="rId12"/>
            </p:custDataLst>
          </p:nvPr>
        </p:nvSpPr>
        <p:spPr>
          <a:xfrm>
            <a:off x="2082800" y="3987800"/>
            <a:ext cx="91948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0" name="装饰  9"/>
          <p:cNvSpPr>
            <a:spLocks noGrp="1"/>
          </p:cNvSpPr>
          <p:nvPr>
            <p:ph type="body" idx="16396" hasCustomPrompt="1"/>
            <p:custDataLst>
              <p:tags r:id="rId13"/>
            </p:custDataLst>
          </p:nvPr>
        </p:nvSpPr>
        <p:spPr>
          <a:xfrm>
            <a:off x="609600" y="47752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图片占位符 20"/>
          <p:cNvSpPr>
            <a:spLocks noGrp="1"/>
          </p:cNvSpPr>
          <p:nvPr>
            <p:ph type="pic" idx="16397" hasCustomPrompt="1"/>
            <p:custDataLst>
              <p:tags r:id="rId14"/>
            </p:custDataLst>
          </p:nvPr>
        </p:nvSpPr>
        <p:spPr>
          <a:xfrm>
            <a:off x="914400" y="50546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2" name="文本占位符 21"/>
          <p:cNvSpPr>
            <a:spLocks noGrp="1"/>
          </p:cNvSpPr>
          <p:nvPr>
            <p:ph type="body" idx="16390" hasCustomPrompt="1"/>
            <p:custDataLst>
              <p:tags r:id="rId15"/>
            </p:custDataLst>
          </p:nvPr>
        </p:nvSpPr>
        <p:spPr>
          <a:xfrm>
            <a:off x="2082800" y="5105400"/>
            <a:ext cx="91948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文本占位符 22"/>
          <p:cNvSpPr>
            <a:spLocks noGrp="1"/>
          </p:cNvSpPr>
          <p:nvPr>
            <p:ph type="body" idx="16391" hasCustomPrompt="1"/>
            <p:custDataLst>
              <p:tags r:id="rId16"/>
            </p:custDataLst>
          </p:nvPr>
        </p:nvSpPr>
        <p:spPr>
          <a:xfrm>
            <a:off x="2082800" y="5613400"/>
            <a:ext cx="91948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正文页-26_8">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0" hasCustomPrompt="1"/>
            <p:custDataLst>
              <p:tags r:id="rId5"/>
            </p:custDataLst>
          </p:nvPr>
        </p:nvSpPr>
        <p:spPr>
          <a:xfrm>
            <a:off x="609600" y="1524000"/>
            <a:ext cx="5384800" cy="2209800"/>
          </a:xfrm>
          <a:custGeom>
            <a:avLst/>
            <a:gdLst>
              <a:gd name="connisteX0" fmla="*/ 0 w 5384800"/>
              <a:gd name="connsiteY0" fmla="*/ 203200 h 2209800"/>
              <a:gd name="connisteX1" fmla="*/ 203200 w 5384800"/>
              <a:gd name="connsiteY1" fmla="*/ 0 h 2209800"/>
              <a:gd name="connisteX2" fmla="*/ 5384800 w 5384800"/>
              <a:gd name="connsiteY2" fmla="*/ 0 h 2209800"/>
              <a:gd name="connisteX3" fmla="*/ 5384800 w 5384800"/>
              <a:gd name="connsiteY3" fmla="*/ 2209800 h 2209800"/>
              <a:gd name="connisteX4" fmla="*/ 203200 w 5384800"/>
              <a:gd name="connsiteY4" fmla="*/ 2209800 h 2209800"/>
              <a:gd name="connisteX5" fmla="*/ 0 w 5384800"/>
              <a:gd name="connsiteY5" fmla="*/ 2006600 h 2209800"/>
              <a:gd name="connisteX6" fmla="*/ 0 w 53848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84800" h="2209800">
                <a:moveTo>
                  <a:pt x="0" y="203200"/>
                </a:moveTo>
                <a:cubicBezTo>
                  <a:pt x="0" y="90976"/>
                  <a:pt x="90976" y="0"/>
                  <a:pt x="203200" y="0"/>
                </a:cubicBezTo>
                <a:lnTo>
                  <a:pt x="5384800" y="0"/>
                </a:lnTo>
                <a:lnTo>
                  <a:pt x="5384800" y="2209800"/>
                </a:lnTo>
                <a:lnTo>
                  <a:pt x="203200" y="2209800"/>
                </a:lnTo>
                <a:cubicBezTo>
                  <a:pt x="90976" y="2209800"/>
                  <a:pt x="0" y="2118824"/>
                  <a:pt x="0" y="20066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图片占位符 12"/>
          <p:cNvSpPr>
            <a:spLocks noGrp="1"/>
          </p:cNvSpPr>
          <p:nvPr>
            <p:ph type="pic" idx="16391" hasCustomPrompt="1"/>
            <p:custDataLst>
              <p:tags r:id="rId6"/>
            </p:custDataLst>
          </p:nvPr>
        </p:nvSpPr>
        <p:spPr>
          <a:xfrm>
            <a:off x="5994400" y="1524000"/>
            <a:ext cx="5588000" cy="2209800"/>
          </a:xfrm>
          <a:custGeom>
            <a:avLst/>
            <a:gdLst>
              <a:gd name="connisteX0" fmla="*/ 0 w 5588000"/>
              <a:gd name="connsiteY0" fmla="*/ 0 h 2209800"/>
              <a:gd name="connisteX1" fmla="*/ 5384800 w 5588000"/>
              <a:gd name="connsiteY1" fmla="*/ 0 h 2209800"/>
              <a:gd name="connisteX2" fmla="*/ 5588000 w 5588000"/>
              <a:gd name="connsiteY2" fmla="*/ 203200 h 2209800"/>
              <a:gd name="connisteX3" fmla="*/ 5588000 w 5588000"/>
              <a:gd name="connsiteY3" fmla="*/ 2006600 h 2209800"/>
              <a:gd name="connisteX4" fmla="*/ 5384800 w 5588000"/>
              <a:gd name="connsiteY4" fmla="*/ 2209800 h 2209800"/>
              <a:gd name="connisteX5" fmla="*/ 0 w 5588000"/>
              <a:gd name="connsiteY5" fmla="*/ 2209800 h 2209800"/>
              <a:gd name="connisteX6" fmla="*/ 0 w 5588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588000" h="2209800">
                <a:moveTo>
                  <a:pt x="0" y="0"/>
                </a:moveTo>
                <a:lnTo>
                  <a:pt x="5384800" y="0"/>
                </a:lnTo>
                <a:cubicBezTo>
                  <a:pt x="5497024" y="0"/>
                  <a:pt x="5588000" y="90976"/>
                  <a:pt x="5588000" y="203200"/>
                </a:cubicBezTo>
                <a:lnTo>
                  <a:pt x="5588000" y="2006600"/>
                </a:lnTo>
                <a:cubicBezTo>
                  <a:pt x="5588000" y="2118824"/>
                  <a:pt x="5497024" y="2209800"/>
                  <a:pt x="5384800" y="2209800"/>
                </a:cubicBezTo>
                <a:lnTo>
                  <a:pt x="0" y="2209800"/>
                </a:ln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4" name="文本占位符 13"/>
          <p:cNvSpPr>
            <a:spLocks noGrp="1"/>
          </p:cNvSpPr>
          <p:nvPr>
            <p:ph type="body" idx="16386" hasCustomPrompt="1"/>
            <p:custDataLst>
              <p:tags r:id="rId7"/>
            </p:custDataLst>
          </p:nvPr>
        </p:nvSpPr>
        <p:spPr>
          <a:xfrm>
            <a:off x="914400" y="2044700"/>
            <a:ext cx="4775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914400" y="2603500"/>
            <a:ext cx="4775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2" hasCustomPrompt="1"/>
            <p:custDataLst>
              <p:tags r:id="rId9"/>
            </p:custDataLst>
          </p:nvPr>
        </p:nvSpPr>
        <p:spPr>
          <a:xfrm>
            <a:off x="6197600" y="4038600"/>
            <a:ext cx="5384800" cy="2209800"/>
          </a:xfrm>
          <a:custGeom>
            <a:avLst/>
            <a:gdLst>
              <a:gd name="connisteX0" fmla="*/ 0 w 5384800"/>
              <a:gd name="connsiteY0" fmla="*/ 0 h 2209800"/>
              <a:gd name="connisteX1" fmla="*/ 5181600 w 5384800"/>
              <a:gd name="connsiteY1" fmla="*/ 0 h 2209800"/>
              <a:gd name="connisteX2" fmla="*/ 5384800 w 5384800"/>
              <a:gd name="connsiteY2" fmla="*/ 203200 h 2209800"/>
              <a:gd name="connisteX3" fmla="*/ 5384800 w 5384800"/>
              <a:gd name="connsiteY3" fmla="*/ 2006600 h 2209800"/>
              <a:gd name="connisteX4" fmla="*/ 5181600 w 5384800"/>
              <a:gd name="connsiteY4" fmla="*/ 2209800 h 2209800"/>
              <a:gd name="connisteX5" fmla="*/ 0 w 5384800"/>
              <a:gd name="connsiteY5" fmla="*/ 2209800 h 2209800"/>
              <a:gd name="connisteX6" fmla="*/ 0 w 5384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384800" h="2209800">
                <a:moveTo>
                  <a:pt x="0" y="0"/>
                </a:moveTo>
                <a:lnTo>
                  <a:pt x="5181600" y="0"/>
                </a:lnTo>
                <a:cubicBezTo>
                  <a:pt x="5293824" y="0"/>
                  <a:pt x="5384800" y="90976"/>
                  <a:pt x="5384800" y="203200"/>
                </a:cubicBezTo>
                <a:lnTo>
                  <a:pt x="5384800" y="2006600"/>
                </a:lnTo>
                <a:cubicBezTo>
                  <a:pt x="5384800" y="2118824"/>
                  <a:pt x="5293824" y="2209800"/>
                  <a:pt x="5181600" y="2209800"/>
                </a:cubicBezTo>
                <a:lnTo>
                  <a:pt x="0" y="2209800"/>
                </a:lnTo>
                <a:lnTo>
                  <a:pt x="0" y="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图片占位符 16"/>
          <p:cNvSpPr>
            <a:spLocks noGrp="1"/>
          </p:cNvSpPr>
          <p:nvPr>
            <p:ph type="pic" idx="16393" hasCustomPrompt="1"/>
            <p:custDataLst>
              <p:tags r:id="rId10"/>
            </p:custDataLst>
          </p:nvPr>
        </p:nvSpPr>
        <p:spPr>
          <a:xfrm>
            <a:off x="609600" y="40386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8" name="文本占位符 17"/>
          <p:cNvSpPr>
            <a:spLocks noGrp="1"/>
          </p:cNvSpPr>
          <p:nvPr>
            <p:ph type="body" idx="16388" hasCustomPrompt="1"/>
            <p:custDataLst>
              <p:tags r:id="rId11"/>
            </p:custDataLst>
          </p:nvPr>
        </p:nvSpPr>
        <p:spPr>
          <a:xfrm>
            <a:off x="6502400" y="4559300"/>
            <a:ext cx="4775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89" hasCustomPrompt="1"/>
            <p:custDataLst>
              <p:tags r:id="rId12"/>
            </p:custDataLst>
          </p:nvPr>
        </p:nvSpPr>
        <p:spPr>
          <a:xfrm>
            <a:off x="6502400" y="5118100"/>
            <a:ext cx="47752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正文页-60_40">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4" hasCustomPrompt="1"/>
            <p:custDataLst>
              <p:tags r:id="rId5"/>
            </p:custDataLst>
          </p:nvPr>
        </p:nvSpPr>
        <p:spPr>
          <a:xfrm>
            <a:off x="609600" y="1524000"/>
            <a:ext cx="3581400" cy="4724400"/>
          </a:xfrm>
          <a:custGeom>
            <a:avLst/>
            <a:gdLst>
              <a:gd name="connisteX0" fmla="*/ 0 w 3581400"/>
              <a:gd name="connsiteY0" fmla="*/ 203200 h 4724400"/>
              <a:gd name="connisteX1" fmla="*/ 203200 w 3581400"/>
              <a:gd name="connsiteY1" fmla="*/ 0 h 4724400"/>
              <a:gd name="connisteX2" fmla="*/ 3581400 w 3581400"/>
              <a:gd name="connsiteY2" fmla="*/ 0 h 4724400"/>
              <a:gd name="connisteX3" fmla="*/ 3581400 w 3581400"/>
              <a:gd name="connsiteY3" fmla="*/ 4724400 h 4724400"/>
              <a:gd name="connisteX4" fmla="*/ 203200 w 3581400"/>
              <a:gd name="connsiteY4" fmla="*/ 4724400 h 4724400"/>
              <a:gd name="connisteX5" fmla="*/ 0 w 3581400"/>
              <a:gd name="connsiteY5" fmla="*/ 4521200 h 4724400"/>
              <a:gd name="connisteX6" fmla="*/ 0 w 3581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581400" h="4724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95" hasCustomPrompt="1"/>
            <p:custDataLst>
              <p:tags r:id="rId6"/>
            </p:custDataLst>
          </p:nvPr>
        </p:nvSpPr>
        <p:spPr>
          <a:xfrm>
            <a:off x="4191000" y="1524000"/>
            <a:ext cx="7391400" cy="4724400"/>
          </a:xfrm>
          <a:custGeom>
            <a:avLst/>
            <a:gdLst>
              <a:gd name="connisteX0" fmla="*/ 0 w 7391400"/>
              <a:gd name="connsiteY0" fmla="*/ 0 h 4724400"/>
              <a:gd name="connisteX1" fmla="*/ 7188200 w 7391400"/>
              <a:gd name="connsiteY1" fmla="*/ 0 h 4724400"/>
              <a:gd name="connisteX2" fmla="*/ 7391400 w 7391400"/>
              <a:gd name="connsiteY2" fmla="*/ 203200 h 4724400"/>
              <a:gd name="connisteX3" fmla="*/ 7391400 w 7391400"/>
              <a:gd name="connsiteY3" fmla="*/ 4521200 h 4724400"/>
              <a:gd name="connisteX4" fmla="*/ 7188200 w 7391400"/>
              <a:gd name="connsiteY4" fmla="*/ 4724400 h 4724400"/>
              <a:gd name="connisteX5" fmla="*/ 0 w 7391400"/>
              <a:gd name="connsiteY5" fmla="*/ 4724400 h 4724400"/>
              <a:gd name="connisteX6" fmla="*/ 0 w 73914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391400" h="4724400">
                <a:moveTo>
                  <a:pt x="0" y="0"/>
                </a:moveTo>
                <a:lnTo>
                  <a:pt x="7188200" y="0"/>
                </a:lnTo>
                <a:cubicBezTo>
                  <a:pt x="7300424" y="0"/>
                  <a:pt x="7391400" y="90976"/>
                  <a:pt x="7391400" y="203200"/>
                </a:cubicBezTo>
                <a:lnTo>
                  <a:pt x="7391400" y="4521200"/>
                </a:lnTo>
                <a:cubicBezTo>
                  <a:pt x="7391400" y="4633424"/>
                  <a:pt x="7300424" y="4724400"/>
                  <a:pt x="7188200" y="4724400"/>
                </a:cubicBezTo>
                <a:lnTo>
                  <a:pt x="0" y="4724400"/>
                </a:lnTo>
                <a:lnTo>
                  <a:pt x="0" y="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6" hasCustomPrompt="1"/>
            <p:custDataLst>
              <p:tags r:id="rId7"/>
            </p:custDataLst>
          </p:nvPr>
        </p:nvSpPr>
        <p:spPr>
          <a:xfrm>
            <a:off x="4648200" y="2184400"/>
            <a:ext cx="30099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15" name="文本占位符 14"/>
          <p:cNvSpPr>
            <a:spLocks noGrp="1"/>
          </p:cNvSpPr>
          <p:nvPr>
            <p:ph type="body" idx="16387" hasCustomPrompt="1"/>
            <p:custDataLst>
              <p:tags r:id="rId8"/>
            </p:custDataLst>
          </p:nvPr>
        </p:nvSpPr>
        <p:spPr>
          <a:xfrm>
            <a:off x="4648200" y="2743200"/>
            <a:ext cx="30099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文本占位符 15"/>
          <p:cNvSpPr>
            <a:spLocks noGrp="1"/>
          </p:cNvSpPr>
          <p:nvPr>
            <p:ph type="body" idx="16388" hasCustomPrompt="1"/>
            <p:custDataLst>
              <p:tags r:id="rId9"/>
            </p:custDataLst>
          </p:nvPr>
        </p:nvSpPr>
        <p:spPr>
          <a:xfrm>
            <a:off x="8115300" y="2184400"/>
            <a:ext cx="30099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17" name="文本占位符 16"/>
          <p:cNvSpPr>
            <a:spLocks noGrp="1"/>
          </p:cNvSpPr>
          <p:nvPr>
            <p:ph type="body" idx="16389" hasCustomPrompt="1"/>
            <p:custDataLst>
              <p:tags r:id="rId10"/>
            </p:custDataLst>
          </p:nvPr>
        </p:nvSpPr>
        <p:spPr>
          <a:xfrm>
            <a:off x="8115300" y="2743200"/>
            <a:ext cx="30099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8" name="文本占位符 17"/>
          <p:cNvSpPr>
            <a:spLocks noGrp="1"/>
          </p:cNvSpPr>
          <p:nvPr>
            <p:ph type="body" idx="16390" hasCustomPrompt="1"/>
            <p:custDataLst>
              <p:tags r:id="rId11"/>
            </p:custDataLst>
          </p:nvPr>
        </p:nvSpPr>
        <p:spPr>
          <a:xfrm>
            <a:off x="4648200" y="4114800"/>
            <a:ext cx="30099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19" name="文本占位符 18"/>
          <p:cNvSpPr>
            <a:spLocks noGrp="1"/>
          </p:cNvSpPr>
          <p:nvPr>
            <p:ph type="body" idx="16391" hasCustomPrompt="1"/>
            <p:custDataLst>
              <p:tags r:id="rId12"/>
            </p:custDataLst>
          </p:nvPr>
        </p:nvSpPr>
        <p:spPr>
          <a:xfrm>
            <a:off x="4648200" y="4673600"/>
            <a:ext cx="30099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0" name="文本占位符 19"/>
          <p:cNvSpPr>
            <a:spLocks noGrp="1"/>
          </p:cNvSpPr>
          <p:nvPr>
            <p:ph type="body" idx="16392" hasCustomPrompt="1"/>
            <p:custDataLst>
              <p:tags r:id="rId13"/>
            </p:custDataLst>
          </p:nvPr>
        </p:nvSpPr>
        <p:spPr>
          <a:xfrm>
            <a:off x="8115300" y="4114800"/>
            <a:ext cx="30099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21" name="文本占位符 20"/>
          <p:cNvSpPr>
            <a:spLocks noGrp="1"/>
          </p:cNvSpPr>
          <p:nvPr>
            <p:ph type="body" idx="16393" hasCustomPrompt="1"/>
            <p:custDataLst>
              <p:tags r:id="rId14"/>
            </p:custDataLst>
          </p:nvPr>
        </p:nvSpPr>
        <p:spPr>
          <a:xfrm>
            <a:off x="8115300" y="4673600"/>
            <a:ext cx="30099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正文页-63_10">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43942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0" hasCustomPrompt="1"/>
            <p:custDataLst>
              <p:tags r:id="rId5"/>
            </p:custDataLst>
          </p:nvPr>
        </p:nvSpPr>
        <p:spPr>
          <a:xfrm>
            <a:off x="609600" y="609600"/>
            <a:ext cx="10972800" cy="3251200"/>
          </a:xfrm>
          <a:custGeom>
            <a:avLst/>
            <a:gdLst>
              <a:gd name="connisteX0" fmla="*/ 0 w 10972800"/>
              <a:gd name="connsiteY0" fmla="*/ 203200 h 3251200"/>
              <a:gd name="connisteX1" fmla="*/ 203200 w 10972800"/>
              <a:gd name="connsiteY1" fmla="*/ 0 h 3251200"/>
              <a:gd name="connisteX2" fmla="*/ 10769600 w 10972800"/>
              <a:gd name="connsiteY2" fmla="*/ 0 h 3251200"/>
              <a:gd name="connisteX3" fmla="*/ 10972800 w 10972800"/>
              <a:gd name="connsiteY3" fmla="*/ 203200 h 3251200"/>
              <a:gd name="connisteX4" fmla="*/ 10972800 w 10972800"/>
              <a:gd name="connsiteY4" fmla="*/ 3048000 h 3251200"/>
              <a:gd name="connisteX5" fmla="*/ 10769600 w 10972800"/>
              <a:gd name="connsiteY5" fmla="*/ 3251200 h 3251200"/>
              <a:gd name="connisteX6" fmla="*/ 203200 w 10972800"/>
              <a:gd name="connsiteY6" fmla="*/ 3251200 h 3251200"/>
              <a:gd name="connisteX7" fmla="*/ 0 w 10972800"/>
              <a:gd name="connsiteY7" fmla="*/ 3048000 h 3251200"/>
              <a:gd name="connisteX8" fmla="*/ 0 w 109728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3251200">
                <a:moveTo>
                  <a:pt x="0" y="203200"/>
                </a:moveTo>
                <a:cubicBezTo>
                  <a:pt x="0" y="90976"/>
                  <a:pt x="90976" y="0"/>
                  <a:pt x="203200" y="0"/>
                </a:cubicBezTo>
                <a:lnTo>
                  <a:pt x="10769600" y="0"/>
                </a:lnTo>
                <a:cubicBezTo>
                  <a:pt x="10881824" y="0"/>
                  <a:pt x="10972800" y="90976"/>
                  <a:pt x="10972800" y="203200"/>
                </a:cubicBezTo>
                <a:lnTo>
                  <a:pt x="10972800" y="3048000"/>
                </a:lnTo>
                <a:cubicBezTo>
                  <a:pt x="10972800" y="3160224"/>
                  <a:pt x="10881824" y="3251200"/>
                  <a:pt x="10769600" y="3251200"/>
                </a:cubicBezTo>
                <a:lnTo>
                  <a:pt x="203200" y="3251200"/>
                </a:lnTo>
                <a:cubicBezTo>
                  <a:pt x="90976" y="3251200"/>
                  <a:pt x="0" y="3160224"/>
                  <a:pt x="0" y="3048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6" hasCustomPrompt="1"/>
            <p:custDataLst>
              <p:tags r:id="rId6"/>
            </p:custDataLst>
          </p:nvPr>
        </p:nvSpPr>
        <p:spPr>
          <a:xfrm>
            <a:off x="4648200" y="4470400"/>
            <a:ext cx="3162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4" name="文本占位符 13"/>
          <p:cNvSpPr>
            <a:spLocks noGrp="1"/>
          </p:cNvSpPr>
          <p:nvPr>
            <p:ph type="body" idx="16387" hasCustomPrompt="1"/>
            <p:custDataLst>
              <p:tags r:id="rId7"/>
            </p:custDataLst>
          </p:nvPr>
        </p:nvSpPr>
        <p:spPr>
          <a:xfrm>
            <a:off x="4648200" y="5029200"/>
            <a:ext cx="3162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5" name="文本占位符 14"/>
          <p:cNvSpPr>
            <a:spLocks noGrp="1"/>
          </p:cNvSpPr>
          <p:nvPr>
            <p:ph type="body" idx="16388" hasCustomPrompt="1"/>
            <p:custDataLst>
              <p:tags r:id="rId8"/>
            </p:custDataLst>
          </p:nvPr>
        </p:nvSpPr>
        <p:spPr>
          <a:xfrm>
            <a:off x="8420100" y="4470400"/>
            <a:ext cx="3162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89" hasCustomPrompt="1"/>
            <p:custDataLst>
              <p:tags r:id="rId9"/>
            </p:custDataLst>
          </p:nvPr>
        </p:nvSpPr>
        <p:spPr>
          <a:xfrm>
            <a:off x="8420100" y="5029200"/>
            <a:ext cx="3162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正文页-32_34">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5" hasCustomPrompt="1"/>
            <p:custDataLst>
              <p:tags r:id="rId5"/>
            </p:custDataLst>
          </p:nvPr>
        </p:nvSpPr>
        <p:spPr>
          <a:xfrm>
            <a:off x="6096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96" hasCustomPrompt="1"/>
            <p:custDataLst>
              <p:tags r:id="rId6"/>
            </p:custDataLst>
          </p:nvPr>
        </p:nvSpPr>
        <p:spPr>
          <a:xfrm>
            <a:off x="914400" y="17653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图片占位符 13"/>
          <p:cNvSpPr>
            <a:spLocks noGrp="1"/>
          </p:cNvSpPr>
          <p:nvPr>
            <p:ph type="pic" idx="16394" hasCustomPrompt="1"/>
            <p:custDataLst>
              <p:tags r:id="rId7"/>
            </p:custDataLst>
          </p:nvPr>
        </p:nvSpPr>
        <p:spPr>
          <a:xfrm>
            <a:off x="1127760" y="19786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5" name="文本占位符 14"/>
          <p:cNvSpPr>
            <a:spLocks noGrp="1"/>
          </p:cNvSpPr>
          <p:nvPr>
            <p:ph type="body" idx="16386" hasCustomPrompt="1"/>
            <p:custDataLst>
              <p:tags r:id="rId8"/>
            </p:custDataLst>
          </p:nvPr>
        </p:nvSpPr>
        <p:spPr>
          <a:xfrm>
            <a:off x="2082800" y="1765300"/>
            <a:ext cx="355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87" hasCustomPrompt="1"/>
            <p:custDataLst>
              <p:tags r:id="rId9"/>
            </p:custDataLst>
          </p:nvPr>
        </p:nvSpPr>
        <p:spPr>
          <a:xfrm>
            <a:off x="2082800" y="2273300"/>
            <a:ext cx="35560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7" name="装饰  6"/>
          <p:cNvSpPr>
            <a:spLocks noGrp="1"/>
          </p:cNvSpPr>
          <p:nvPr>
            <p:ph type="body" idx="16398" hasCustomPrompt="1"/>
            <p:custDataLst>
              <p:tags r:id="rId10"/>
            </p:custDataLst>
          </p:nvPr>
        </p:nvSpPr>
        <p:spPr>
          <a:xfrm>
            <a:off x="62484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装饰  7"/>
          <p:cNvSpPr>
            <a:spLocks noGrp="1"/>
          </p:cNvSpPr>
          <p:nvPr>
            <p:ph type="body" idx="16399" hasCustomPrompt="1"/>
            <p:custDataLst>
              <p:tags r:id="rId11"/>
            </p:custDataLst>
          </p:nvPr>
        </p:nvSpPr>
        <p:spPr>
          <a:xfrm>
            <a:off x="6553200" y="17653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9" name="图片占位符 18"/>
          <p:cNvSpPr>
            <a:spLocks noGrp="1"/>
          </p:cNvSpPr>
          <p:nvPr>
            <p:ph type="pic" idx="16397" hasCustomPrompt="1"/>
            <p:custDataLst>
              <p:tags r:id="rId12"/>
            </p:custDataLst>
          </p:nvPr>
        </p:nvSpPr>
        <p:spPr>
          <a:xfrm>
            <a:off x="6766560" y="19786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0" name="文本占位符 19"/>
          <p:cNvSpPr>
            <a:spLocks noGrp="1"/>
          </p:cNvSpPr>
          <p:nvPr>
            <p:ph type="body" idx="16388" hasCustomPrompt="1"/>
            <p:custDataLst>
              <p:tags r:id="rId13"/>
            </p:custDataLst>
          </p:nvPr>
        </p:nvSpPr>
        <p:spPr>
          <a:xfrm>
            <a:off x="7721600" y="1765300"/>
            <a:ext cx="3556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21" name="文本占位符 20"/>
          <p:cNvSpPr>
            <a:spLocks noGrp="1"/>
          </p:cNvSpPr>
          <p:nvPr>
            <p:ph type="body" idx="16389" hasCustomPrompt="1"/>
            <p:custDataLst>
              <p:tags r:id="rId14"/>
            </p:custDataLst>
          </p:nvPr>
        </p:nvSpPr>
        <p:spPr>
          <a:xfrm>
            <a:off x="7721600" y="2273300"/>
            <a:ext cx="35560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22" name="装饰  1"/>
          <p:cNvSpPr>
            <a:spLocks noGrp="1"/>
          </p:cNvSpPr>
          <p:nvPr>
            <p:ph type="body" idx="16401" hasCustomPrompt="1"/>
            <p:custDataLst>
              <p:tags r:id="rId15"/>
            </p:custDataLst>
          </p:nvPr>
        </p:nvSpPr>
        <p:spPr>
          <a:xfrm>
            <a:off x="6096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3" name="装饰  2"/>
          <p:cNvSpPr>
            <a:spLocks noGrp="1"/>
          </p:cNvSpPr>
          <p:nvPr>
            <p:ph type="body" idx="16402" hasCustomPrompt="1"/>
            <p:custDataLst>
              <p:tags r:id="rId16"/>
            </p:custDataLst>
          </p:nvPr>
        </p:nvSpPr>
        <p:spPr>
          <a:xfrm>
            <a:off x="914400" y="42799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图片占位符 23"/>
          <p:cNvSpPr>
            <a:spLocks noGrp="1"/>
          </p:cNvSpPr>
          <p:nvPr>
            <p:ph type="pic" idx="16400" hasCustomPrompt="1"/>
            <p:custDataLst>
              <p:tags r:id="rId17"/>
            </p:custDataLst>
          </p:nvPr>
        </p:nvSpPr>
        <p:spPr>
          <a:xfrm>
            <a:off x="1127760" y="44932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5" name="文本占位符 24"/>
          <p:cNvSpPr>
            <a:spLocks noGrp="1"/>
          </p:cNvSpPr>
          <p:nvPr>
            <p:ph type="body" idx="16390" hasCustomPrompt="1"/>
            <p:custDataLst>
              <p:tags r:id="rId18"/>
            </p:custDataLst>
          </p:nvPr>
        </p:nvSpPr>
        <p:spPr>
          <a:xfrm>
            <a:off x="2082800" y="4279900"/>
            <a:ext cx="3556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26" name="文本占位符 25"/>
          <p:cNvSpPr>
            <a:spLocks noGrp="1"/>
          </p:cNvSpPr>
          <p:nvPr>
            <p:ph type="body" idx="16391" hasCustomPrompt="1"/>
            <p:custDataLst>
              <p:tags r:id="rId19"/>
            </p:custDataLst>
          </p:nvPr>
        </p:nvSpPr>
        <p:spPr>
          <a:xfrm>
            <a:off x="2082800" y="4787900"/>
            <a:ext cx="35560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27" name="装饰  6"/>
          <p:cNvSpPr>
            <a:spLocks noGrp="1"/>
          </p:cNvSpPr>
          <p:nvPr>
            <p:ph type="body" idx="16404" hasCustomPrompt="1"/>
            <p:custDataLst>
              <p:tags r:id="rId20"/>
            </p:custDataLst>
          </p:nvPr>
        </p:nvSpPr>
        <p:spPr>
          <a:xfrm>
            <a:off x="62484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40000"/>
                </a:schemeClr>
              </a:gs>
              <a:gs pos="100000">
                <a:schemeClr val="accent1">
                  <a:lumMod val="4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8" name="装饰  7"/>
          <p:cNvSpPr>
            <a:spLocks noGrp="1"/>
          </p:cNvSpPr>
          <p:nvPr>
            <p:ph type="body" idx="16405" hasCustomPrompt="1"/>
            <p:custDataLst>
              <p:tags r:id="rId21"/>
            </p:custDataLst>
          </p:nvPr>
        </p:nvSpPr>
        <p:spPr>
          <a:xfrm>
            <a:off x="6553200" y="42799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9" name="图片占位符 28"/>
          <p:cNvSpPr>
            <a:spLocks noGrp="1"/>
          </p:cNvSpPr>
          <p:nvPr>
            <p:ph type="pic" idx="16403" hasCustomPrompt="1"/>
            <p:custDataLst>
              <p:tags r:id="rId22"/>
            </p:custDataLst>
          </p:nvPr>
        </p:nvSpPr>
        <p:spPr>
          <a:xfrm>
            <a:off x="6766560" y="44932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30" name="文本占位符 29"/>
          <p:cNvSpPr>
            <a:spLocks noGrp="1"/>
          </p:cNvSpPr>
          <p:nvPr>
            <p:ph type="body" idx="16392" hasCustomPrompt="1"/>
            <p:custDataLst>
              <p:tags r:id="rId23"/>
            </p:custDataLst>
          </p:nvPr>
        </p:nvSpPr>
        <p:spPr>
          <a:xfrm>
            <a:off x="7721600" y="4279900"/>
            <a:ext cx="355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31" name="文本占位符 30"/>
          <p:cNvSpPr>
            <a:spLocks noGrp="1"/>
          </p:cNvSpPr>
          <p:nvPr>
            <p:ph type="body" idx="16393" hasCustomPrompt="1"/>
            <p:custDataLst>
              <p:tags r:id="rId24"/>
            </p:custDataLst>
          </p:nvPr>
        </p:nvSpPr>
        <p:spPr>
          <a:xfrm>
            <a:off x="7721600" y="4787900"/>
            <a:ext cx="35560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正文页-42_59">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4" hasCustomPrompt="1"/>
            <p:custDataLst>
              <p:tags r:id="rId5"/>
            </p:custDataLst>
          </p:nvPr>
        </p:nvSpPr>
        <p:spPr>
          <a:xfrm>
            <a:off x="609600" y="1524000"/>
            <a:ext cx="10972800" cy="2540000"/>
          </a:xfrm>
          <a:custGeom>
            <a:avLst/>
            <a:gdLst>
              <a:gd name="connisteX0" fmla="*/ 0 w 10972800"/>
              <a:gd name="connsiteY0" fmla="*/ 203200 h 2540000"/>
              <a:gd name="connisteX1" fmla="*/ 203200 w 10972800"/>
              <a:gd name="connsiteY1" fmla="*/ 0 h 2540000"/>
              <a:gd name="connisteX2" fmla="*/ 10769600 w 10972800"/>
              <a:gd name="connsiteY2" fmla="*/ 0 h 2540000"/>
              <a:gd name="connisteX3" fmla="*/ 10972800 w 10972800"/>
              <a:gd name="connsiteY3" fmla="*/ 203200 h 2540000"/>
              <a:gd name="connisteX4" fmla="*/ 10972800 w 10972800"/>
              <a:gd name="connsiteY4" fmla="*/ 2336800 h 2540000"/>
              <a:gd name="connisteX5" fmla="*/ 10769600 w 10972800"/>
              <a:gd name="connsiteY5" fmla="*/ 2540000 h 2540000"/>
              <a:gd name="connisteX6" fmla="*/ 203200 w 10972800"/>
              <a:gd name="connsiteY6" fmla="*/ 2540000 h 2540000"/>
              <a:gd name="connisteX7" fmla="*/ 0 w 10972800"/>
              <a:gd name="connsiteY7" fmla="*/ 2336800 h 2540000"/>
              <a:gd name="connisteX8" fmla="*/ 0 w 109728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540000">
                <a:moveTo>
                  <a:pt x="0" y="203200"/>
                </a:moveTo>
                <a:cubicBezTo>
                  <a:pt x="0" y="90976"/>
                  <a:pt x="90976" y="0"/>
                  <a:pt x="203200" y="0"/>
                </a:cubicBezTo>
                <a:lnTo>
                  <a:pt x="10769600" y="0"/>
                </a:lnTo>
                <a:cubicBezTo>
                  <a:pt x="10881824" y="0"/>
                  <a:pt x="10972800" y="90976"/>
                  <a:pt x="10972800" y="203200"/>
                </a:cubicBezTo>
                <a:lnTo>
                  <a:pt x="10972800" y="2336800"/>
                </a:lnTo>
                <a:cubicBezTo>
                  <a:pt x="10972800" y="2449024"/>
                  <a:pt x="10881824" y="2540000"/>
                  <a:pt x="10769600" y="2540000"/>
                </a:cubicBezTo>
                <a:lnTo>
                  <a:pt x="203200" y="2540000"/>
                </a:lnTo>
                <a:cubicBezTo>
                  <a:pt x="90976" y="2540000"/>
                  <a:pt x="0" y="2449024"/>
                  <a:pt x="0" y="2336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95" hasCustomPrompt="1"/>
            <p:custDataLst>
              <p:tags r:id="rId6"/>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6" hasCustomPrompt="1"/>
            <p:custDataLst>
              <p:tags r:id="rId7"/>
            </p:custDataLst>
          </p:nvPr>
        </p:nvSpPr>
        <p:spPr>
          <a:xfrm>
            <a:off x="762000" y="4521200"/>
            <a:ext cx="2133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5" name="文本占位符 14"/>
          <p:cNvSpPr>
            <a:spLocks noGrp="1"/>
          </p:cNvSpPr>
          <p:nvPr>
            <p:ph type="body" idx="16387" hasCustomPrompt="1"/>
            <p:custDataLst>
              <p:tags r:id="rId8"/>
            </p:custDataLst>
          </p:nvPr>
        </p:nvSpPr>
        <p:spPr>
          <a:xfrm>
            <a:off x="762000" y="5029200"/>
            <a:ext cx="2133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6" name="装饰  5"/>
          <p:cNvSpPr>
            <a:spLocks noGrp="1"/>
          </p:cNvSpPr>
          <p:nvPr>
            <p:ph type="body" idx="16396" hasCustomPrompt="1"/>
            <p:custDataLst>
              <p:tags r:id="rId9"/>
            </p:custDataLst>
          </p:nvPr>
        </p:nvSpPr>
        <p:spPr>
          <a:xfrm>
            <a:off x="35052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文本占位符 16"/>
          <p:cNvSpPr>
            <a:spLocks noGrp="1"/>
          </p:cNvSpPr>
          <p:nvPr>
            <p:ph type="body" idx="16388" hasCustomPrompt="1"/>
            <p:custDataLst>
              <p:tags r:id="rId10"/>
            </p:custDataLst>
          </p:nvPr>
        </p:nvSpPr>
        <p:spPr>
          <a:xfrm>
            <a:off x="3657600" y="4521200"/>
            <a:ext cx="2133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8" name="文本占位符 17"/>
          <p:cNvSpPr>
            <a:spLocks noGrp="1"/>
          </p:cNvSpPr>
          <p:nvPr>
            <p:ph type="body" idx="16389" hasCustomPrompt="1"/>
            <p:custDataLst>
              <p:tags r:id="rId11"/>
            </p:custDataLst>
          </p:nvPr>
        </p:nvSpPr>
        <p:spPr>
          <a:xfrm>
            <a:off x="3657600" y="5029200"/>
            <a:ext cx="2133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装饰  8"/>
          <p:cNvSpPr>
            <a:spLocks noGrp="1"/>
          </p:cNvSpPr>
          <p:nvPr>
            <p:ph type="body" idx="16397" hasCustomPrompt="1"/>
            <p:custDataLst>
              <p:tags r:id="rId12"/>
            </p:custDataLst>
          </p:nvPr>
        </p:nvSpPr>
        <p:spPr>
          <a:xfrm>
            <a:off x="64008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0" name="文本占位符 19"/>
          <p:cNvSpPr>
            <a:spLocks noGrp="1"/>
          </p:cNvSpPr>
          <p:nvPr>
            <p:ph type="body" idx="16390" hasCustomPrompt="1"/>
            <p:custDataLst>
              <p:tags r:id="rId13"/>
            </p:custDataLst>
          </p:nvPr>
        </p:nvSpPr>
        <p:spPr>
          <a:xfrm>
            <a:off x="6553200" y="4521200"/>
            <a:ext cx="2133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1" name="文本占位符 20"/>
          <p:cNvSpPr>
            <a:spLocks noGrp="1"/>
          </p:cNvSpPr>
          <p:nvPr>
            <p:ph type="body" idx="16391" hasCustomPrompt="1"/>
            <p:custDataLst>
              <p:tags r:id="rId14"/>
            </p:custDataLst>
          </p:nvPr>
        </p:nvSpPr>
        <p:spPr>
          <a:xfrm>
            <a:off x="6553200" y="5029200"/>
            <a:ext cx="2133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2" name="装饰  1"/>
          <p:cNvSpPr>
            <a:spLocks noGrp="1"/>
          </p:cNvSpPr>
          <p:nvPr>
            <p:ph type="body" idx="16398" hasCustomPrompt="1"/>
            <p:custDataLst>
              <p:tags r:id="rId15"/>
            </p:custDataLst>
          </p:nvPr>
        </p:nvSpPr>
        <p:spPr>
          <a:xfrm>
            <a:off x="92964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3" name="文本占位符 22"/>
          <p:cNvSpPr>
            <a:spLocks noGrp="1"/>
          </p:cNvSpPr>
          <p:nvPr>
            <p:ph type="body" idx="16392" hasCustomPrompt="1"/>
            <p:custDataLst>
              <p:tags r:id="rId16"/>
            </p:custDataLst>
          </p:nvPr>
        </p:nvSpPr>
        <p:spPr>
          <a:xfrm>
            <a:off x="9448800" y="4521200"/>
            <a:ext cx="2133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4" name="文本占位符 23"/>
          <p:cNvSpPr>
            <a:spLocks noGrp="1"/>
          </p:cNvSpPr>
          <p:nvPr>
            <p:ph type="body" idx="16393" hasCustomPrompt="1"/>
            <p:custDataLst>
              <p:tags r:id="rId17"/>
            </p:custDataLst>
          </p:nvPr>
        </p:nvSpPr>
        <p:spPr>
          <a:xfrm>
            <a:off x="9448800" y="5029200"/>
            <a:ext cx="2133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正文页-30_21">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705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内容占位符 11"/>
          <p:cNvSpPr>
            <a:spLocks noGrp="1"/>
          </p:cNvSpPr>
          <p:nvPr>
            <p:ph idx="16392" hasCustomPrompt="1"/>
            <p:custDataLst>
              <p:tags r:id="rId5"/>
            </p:custDataLst>
          </p:nvPr>
        </p:nvSpPr>
        <p:spPr>
          <a:xfrm>
            <a:off x="6096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装饰  2"/>
          <p:cNvSpPr>
            <a:spLocks noGrp="1"/>
          </p:cNvSpPr>
          <p:nvPr>
            <p:ph type="body" idx="16393" hasCustomPrompt="1"/>
            <p:custDataLst>
              <p:tags r:id="rId6"/>
            </p:custDataLst>
          </p:nvPr>
        </p:nvSpPr>
        <p:spPr>
          <a:xfrm>
            <a:off x="6705600" y="3657600"/>
            <a:ext cx="914400" cy="914400"/>
          </a:xfrm>
          <a:custGeom>
            <a:avLst/>
            <a:gdLst>
              <a:gd name="connisteX0" fmla="*/ 0 w 914400"/>
              <a:gd name="connsiteY0" fmla="*/ 203200 h 914400"/>
              <a:gd name="connisteX1" fmla="*/ 203200 w 914400"/>
              <a:gd name="connsiteY1" fmla="*/ 0 h 914400"/>
              <a:gd name="connisteX2" fmla="*/ 711200 w 914400"/>
              <a:gd name="connsiteY2" fmla="*/ 0 h 914400"/>
              <a:gd name="connisteX3" fmla="*/ 914400 w 914400"/>
              <a:gd name="connsiteY3" fmla="*/ 203200 h 914400"/>
              <a:gd name="connisteX4" fmla="*/ 914400 w 914400"/>
              <a:gd name="connsiteY4" fmla="*/ 711200 h 914400"/>
              <a:gd name="connisteX5" fmla="*/ 711200 w 914400"/>
              <a:gd name="connsiteY5" fmla="*/ 914400 h 914400"/>
              <a:gd name="connisteX6" fmla="*/ 203200 w 914400"/>
              <a:gd name="connsiteY6" fmla="*/ 914400 h 914400"/>
              <a:gd name="connisteX7" fmla="*/ 0 w 914400"/>
              <a:gd name="connsiteY7" fmla="*/ 711200 h 914400"/>
              <a:gd name="connisteX8" fmla="*/ 0 w 914400"/>
              <a:gd name="connsiteY8" fmla="*/ 203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203200"/>
                </a:moveTo>
                <a:cubicBezTo>
                  <a:pt x="0" y="90976"/>
                  <a:pt x="90976" y="0"/>
                  <a:pt x="203200" y="0"/>
                </a:cubicBezTo>
                <a:lnTo>
                  <a:pt x="711200" y="0"/>
                </a:lnTo>
                <a:cubicBezTo>
                  <a:pt x="823424" y="0"/>
                  <a:pt x="914400" y="90976"/>
                  <a:pt x="914400" y="203200"/>
                </a:cubicBezTo>
                <a:lnTo>
                  <a:pt x="914400" y="711200"/>
                </a:lnTo>
                <a:cubicBezTo>
                  <a:pt x="914400" y="823424"/>
                  <a:pt x="823424" y="914400"/>
                  <a:pt x="711200" y="914400"/>
                </a:cubicBezTo>
                <a:lnTo>
                  <a:pt x="203200" y="914400"/>
                </a:lnTo>
                <a:cubicBezTo>
                  <a:pt x="90976" y="914400"/>
                  <a:pt x="0" y="823424"/>
                  <a:pt x="0" y="71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4" name="文本占位符 13"/>
          <p:cNvSpPr>
            <a:spLocks noGrp="1"/>
          </p:cNvSpPr>
          <p:nvPr>
            <p:ph type="body" idx="16388" hasCustomPrompt="1"/>
            <p:custDataLst>
              <p:tags r:id="rId7"/>
            </p:custDataLst>
          </p:nvPr>
        </p:nvSpPr>
        <p:spPr>
          <a:xfrm>
            <a:off x="6889750" y="38862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rgbClr val="FFFFFF"/>
                </a:solidFill>
              </a:defRPr>
            </a:lvl1pPr>
          </a:lstStyle>
          <a:p>
            <a:pPr lvl="0"/>
            <a:r>
              <a:rPr lang="zh-CN" altLang="en-US"/>
              <a:t>01</a:t>
            </a:r>
          </a:p>
        </p:txBody>
      </p:sp>
      <p:sp>
        <p:nvSpPr>
          <p:cNvPr id="15" name="文本占位符 14"/>
          <p:cNvSpPr>
            <a:spLocks noGrp="1"/>
          </p:cNvSpPr>
          <p:nvPr>
            <p:ph type="body" idx="16386" hasCustomPrompt="1"/>
            <p:custDataLst>
              <p:tags r:id="rId8"/>
            </p:custDataLst>
          </p:nvPr>
        </p:nvSpPr>
        <p:spPr>
          <a:xfrm>
            <a:off x="6705600" y="4826000"/>
            <a:ext cx="2133600" cy="406400"/>
          </a:xfrm>
          <a:noFill/>
        </p:spPr>
        <p:txBody>
          <a:bodyPr lIns="0" tIns="0" rIns="0" bIns="0" anchor="t">
            <a:normAutofit/>
          </a:bodyPr>
          <a:lstStyle>
            <a:lvl1pPr marL="0" indent="0" algn="l">
              <a:lnSpc>
                <a:spcPct val="125000"/>
              </a:lnSpc>
              <a:spcBef>
                <a:spcPct val="0"/>
              </a:spcBef>
              <a:spcAft>
                <a:spcPct val="0"/>
              </a:spcAft>
              <a:buNone/>
              <a:defRPr sz="2400" b="0" spc="0">
                <a:solidFill>
                  <a:schemeClr val="tx1"/>
                </a:solidFill>
              </a:defRPr>
            </a:lvl1pPr>
          </a:lstStyle>
          <a:p>
            <a:pPr lvl="0"/>
            <a:r>
              <a:rPr lang="zh-CN" altLang="en-US"/>
              <a:t>项标题</a:t>
            </a:r>
          </a:p>
        </p:txBody>
      </p:sp>
      <p:sp>
        <p:nvSpPr>
          <p:cNvPr id="16" name="文本占位符 15"/>
          <p:cNvSpPr>
            <a:spLocks noGrp="1"/>
          </p:cNvSpPr>
          <p:nvPr>
            <p:ph type="body" idx="16387" hasCustomPrompt="1"/>
            <p:custDataLst>
              <p:tags r:id="rId9"/>
            </p:custDataLst>
          </p:nvPr>
        </p:nvSpPr>
        <p:spPr>
          <a:xfrm>
            <a:off x="6705600" y="5334000"/>
            <a:ext cx="21336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7" name="装饰  6"/>
          <p:cNvSpPr>
            <a:spLocks noGrp="1"/>
          </p:cNvSpPr>
          <p:nvPr>
            <p:ph type="body" idx="16394" hasCustomPrompt="1"/>
            <p:custDataLst>
              <p:tags r:id="rId10"/>
            </p:custDataLst>
          </p:nvPr>
        </p:nvSpPr>
        <p:spPr>
          <a:xfrm>
            <a:off x="9448800" y="3657600"/>
            <a:ext cx="914400" cy="914400"/>
          </a:xfrm>
          <a:custGeom>
            <a:avLst/>
            <a:gdLst>
              <a:gd name="connisteX0" fmla="*/ 0 w 914400"/>
              <a:gd name="connsiteY0" fmla="*/ 203200 h 914400"/>
              <a:gd name="connisteX1" fmla="*/ 203200 w 914400"/>
              <a:gd name="connsiteY1" fmla="*/ 0 h 914400"/>
              <a:gd name="connisteX2" fmla="*/ 711200 w 914400"/>
              <a:gd name="connsiteY2" fmla="*/ 0 h 914400"/>
              <a:gd name="connisteX3" fmla="*/ 914400 w 914400"/>
              <a:gd name="connsiteY3" fmla="*/ 203200 h 914400"/>
              <a:gd name="connisteX4" fmla="*/ 914400 w 914400"/>
              <a:gd name="connsiteY4" fmla="*/ 711200 h 914400"/>
              <a:gd name="connisteX5" fmla="*/ 711200 w 914400"/>
              <a:gd name="connsiteY5" fmla="*/ 914400 h 914400"/>
              <a:gd name="connisteX6" fmla="*/ 203200 w 914400"/>
              <a:gd name="connsiteY6" fmla="*/ 914400 h 914400"/>
              <a:gd name="connisteX7" fmla="*/ 0 w 914400"/>
              <a:gd name="connsiteY7" fmla="*/ 711200 h 914400"/>
              <a:gd name="connisteX8" fmla="*/ 0 w 914400"/>
              <a:gd name="connsiteY8" fmla="*/ 203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203200"/>
                </a:moveTo>
                <a:cubicBezTo>
                  <a:pt x="0" y="90976"/>
                  <a:pt x="90976" y="0"/>
                  <a:pt x="203200" y="0"/>
                </a:cubicBezTo>
                <a:lnTo>
                  <a:pt x="711200" y="0"/>
                </a:lnTo>
                <a:cubicBezTo>
                  <a:pt x="823424" y="0"/>
                  <a:pt x="914400" y="90976"/>
                  <a:pt x="914400" y="203200"/>
                </a:cubicBezTo>
                <a:lnTo>
                  <a:pt x="914400" y="711200"/>
                </a:lnTo>
                <a:cubicBezTo>
                  <a:pt x="914400" y="823424"/>
                  <a:pt x="823424" y="914400"/>
                  <a:pt x="711200" y="914400"/>
                </a:cubicBezTo>
                <a:lnTo>
                  <a:pt x="203200" y="914400"/>
                </a:lnTo>
                <a:cubicBezTo>
                  <a:pt x="90976" y="914400"/>
                  <a:pt x="0" y="823424"/>
                  <a:pt x="0" y="71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文本占位符 17"/>
          <p:cNvSpPr>
            <a:spLocks noGrp="1"/>
          </p:cNvSpPr>
          <p:nvPr>
            <p:ph type="body" idx="16391" hasCustomPrompt="1"/>
            <p:custDataLst>
              <p:tags r:id="rId11"/>
            </p:custDataLst>
          </p:nvPr>
        </p:nvSpPr>
        <p:spPr>
          <a:xfrm>
            <a:off x="9632950" y="38862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rgbClr val="FFFFFF"/>
                </a:solidFill>
              </a:defRPr>
            </a:lvl1pPr>
          </a:lstStyle>
          <a:p>
            <a:pPr lvl="0"/>
            <a:r>
              <a:rPr lang="zh-CN" altLang="en-US"/>
              <a:t>02</a:t>
            </a:r>
          </a:p>
        </p:txBody>
      </p:sp>
      <p:sp>
        <p:nvSpPr>
          <p:cNvPr id="19" name="文本占位符 18"/>
          <p:cNvSpPr>
            <a:spLocks noGrp="1"/>
          </p:cNvSpPr>
          <p:nvPr>
            <p:ph type="body" idx="16389" hasCustomPrompt="1"/>
            <p:custDataLst>
              <p:tags r:id="rId12"/>
            </p:custDataLst>
          </p:nvPr>
        </p:nvSpPr>
        <p:spPr>
          <a:xfrm>
            <a:off x="9448800" y="4826000"/>
            <a:ext cx="2133600" cy="406400"/>
          </a:xfrm>
          <a:noFill/>
        </p:spPr>
        <p:txBody>
          <a:bodyPr lIns="0" tIns="0" rIns="0" bIns="0" anchor="t">
            <a:normAutofit/>
          </a:bodyPr>
          <a:lstStyle>
            <a:lvl1pPr marL="0" indent="0" algn="l">
              <a:lnSpc>
                <a:spcPct val="125000"/>
              </a:lnSpc>
              <a:spcBef>
                <a:spcPct val="0"/>
              </a:spcBef>
              <a:spcAft>
                <a:spcPct val="0"/>
              </a:spcAft>
              <a:buNone/>
              <a:defRPr sz="2400" b="0" spc="0">
                <a:solidFill>
                  <a:schemeClr val="tx1"/>
                </a:solidFill>
              </a:defRPr>
            </a:lvl1pPr>
          </a:lstStyle>
          <a:p>
            <a:pPr lvl="0"/>
            <a:r>
              <a:rPr lang="zh-CN" altLang="en-US"/>
              <a:t>项标题</a:t>
            </a:r>
          </a:p>
        </p:txBody>
      </p:sp>
      <p:sp>
        <p:nvSpPr>
          <p:cNvPr id="20" name="文本占位符 19"/>
          <p:cNvSpPr>
            <a:spLocks noGrp="1"/>
          </p:cNvSpPr>
          <p:nvPr>
            <p:ph type="body" idx="16390" hasCustomPrompt="1"/>
            <p:custDataLst>
              <p:tags r:id="rId13"/>
            </p:custDataLst>
          </p:nvPr>
        </p:nvSpPr>
        <p:spPr>
          <a:xfrm>
            <a:off x="9448800" y="5334000"/>
            <a:ext cx="21336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页-57_19">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标题 10"/>
          <p:cNvSpPr>
            <a:spLocks noGrp="1"/>
          </p:cNvSpPr>
          <p:nvPr>
            <p:ph type="ctrTitle" idx="16385" hasCustomPrompt="1"/>
            <p:custDataLst>
              <p:tags r:id="rId4"/>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2" name="装饰  1"/>
          <p:cNvSpPr>
            <a:spLocks noGrp="1"/>
          </p:cNvSpPr>
          <p:nvPr>
            <p:ph type="body" idx="16392" hasCustomPrompt="1"/>
            <p:custDataLst>
              <p:tags r:id="rId5"/>
            </p:custDataLst>
          </p:nvPr>
        </p:nvSpPr>
        <p:spPr>
          <a:xfrm>
            <a:off x="3149600" y="1524000"/>
            <a:ext cx="8432800" cy="1473200"/>
          </a:xfrm>
          <a:custGeom>
            <a:avLst/>
            <a:gdLst>
              <a:gd name="connisteX0" fmla="*/ 0 w 8432800"/>
              <a:gd name="connsiteY0" fmla="*/ 0 h 1473200"/>
              <a:gd name="connisteX1" fmla="*/ 8229600 w 8432800"/>
              <a:gd name="connsiteY1" fmla="*/ 0 h 1473200"/>
              <a:gd name="connisteX2" fmla="*/ 8432800 w 8432800"/>
              <a:gd name="connsiteY2" fmla="*/ 203200 h 1473200"/>
              <a:gd name="connisteX3" fmla="*/ 8432800 w 8432800"/>
              <a:gd name="connsiteY3" fmla="*/ 1270000 h 1473200"/>
              <a:gd name="connisteX4" fmla="*/ 8229600 w 8432800"/>
              <a:gd name="connsiteY4" fmla="*/ 1473200 h 1473200"/>
              <a:gd name="connisteX5" fmla="*/ 0 w 8432800"/>
              <a:gd name="connsiteY5" fmla="*/ 1473200 h 1473200"/>
              <a:gd name="connisteX6" fmla="*/ 0 w 8432800"/>
              <a:gd name="connsiteY6" fmla="*/ 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432800" h="1473200">
                <a:moveTo>
                  <a:pt x="0" y="0"/>
                </a:moveTo>
                <a:lnTo>
                  <a:pt x="8229600" y="0"/>
                </a:lnTo>
                <a:cubicBezTo>
                  <a:pt x="8341824" y="0"/>
                  <a:pt x="8432800" y="90976"/>
                  <a:pt x="8432800" y="203200"/>
                </a:cubicBezTo>
                <a:lnTo>
                  <a:pt x="8432800" y="1270000"/>
                </a:lnTo>
                <a:cubicBezTo>
                  <a:pt x="8432800" y="1382224"/>
                  <a:pt x="8341824" y="1473200"/>
                  <a:pt x="8229600" y="1473200"/>
                </a:cubicBezTo>
                <a:lnTo>
                  <a:pt x="0" y="14732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图片占位符 12"/>
          <p:cNvSpPr>
            <a:spLocks noGrp="1"/>
          </p:cNvSpPr>
          <p:nvPr>
            <p:ph type="pic" idx="16393" hasCustomPrompt="1"/>
            <p:custDataLst>
              <p:tags r:id="rId6"/>
            </p:custDataLst>
          </p:nvPr>
        </p:nvSpPr>
        <p:spPr>
          <a:xfrm>
            <a:off x="609600" y="1524000"/>
            <a:ext cx="2540000" cy="1473200"/>
          </a:xfrm>
          <a:custGeom>
            <a:avLst/>
            <a:gdLst>
              <a:gd name="connisteX0" fmla="*/ 0 w 2540000"/>
              <a:gd name="connsiteY0" fmla="*/ 203200 h 1473200"/>
              <a:gd name="connisteX1" fmla="*/ 203200 w 2540000"/>
              <a:gd name="connsiteY1" fmla="*/ 0 h 1473200"/>
              <a:gd name="connisteX2" fmla="*/ 2540000 w 2540000"/>
              <a:gd name="connsiteY2" fmla="*/ 0 h 1473200"/>
              <a:gd name="connisteX3" fmla="*/ 2540000 w 2540000"/>
              <a:gd name="connsiteY3" fmla="*/ 1473200 h 1473200"/>
              <a:gd name="connisteX4" fmla="*/ 203200 w 2540000"/>
              <a:gd name="connsiteY4" fmla="*/ 1473200 h 1473200"/>
              <a:gd name="connisteX5" fmla="*/ 0 w 2540000"/>
              <a:gd name="connsiteY5" fmla="*/ 1270000 h 1473200"/>
              <a:gd name="connisteX6" fmla="*/ 0 w 2540000"/>
              <a:gd name="connsiteY6"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40000" h="1473200">
                <a:moveTo>
                  <a:pt x="0" y="203200"/>
                </a:moveTo>
                <a:cubicBezTo>
                  <a:pt x="0" y="90976"/>
                  <a:pt x="90976" y="0"/>
                  <a:pt x="203200" y="0"/>
                </a:cubicBezTo>
                <a:lnTo>
                  <a:pt x="2540000" y="0"/>
                </a:lnTo>
                <a:lnTo>
                  <a:pt x="2540000" y="1473200"/>
                </a:lnTo>
                <a:lnTo>
                  <a:pt x="203200" y="1473200"/>
                </a:lnTo>
                <a:cubicBezTo>
                  <a:pt x="90976" y="1473200"/>
                  <a:pt x="0" y="1382224"/>
                  <a:pt x="0" y="12700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4" name="文本占位符 13"/>
          <p:cNvSpPr>
            <a:spLocks noGrp="1"/>
          </p:cNvSpPr>
          <p:nvPr>
            <p:ph type="body" idx="16386" hasCustomPrompt="1"/>
            <p:custDataLst>
              <p:tags r:id="rId7"/>
            </p:custDataLst>
          </p:nvPr>
        </p:nvSpPr>
        <p:spPr>
          <a:xfrm>
            <a:off x="3454400" y="18288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15" name="文本占位符 14"/>
          <p:cNvSpPr>
            <a:spLocks noGrp="1"/>
          </p:cNvSpPr>
          <p:nvPr>
            <p:ph type="body" idx="16387" hasCustomPrompt="1"/>
            <p:custDataLst>
              <p:tags r:id="rId8"/>
            </p:custDataLst>
          </p:nvPr>
        </p:nvSpPr>
        <p:spPr>
          <a:xfrm>
            <a:off x="3454400" y="2387600"/>
            <a:ext cx="7823200" cy="304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16" name="装饰  5"/>
          <p:cNvSpPr>
            <a:spLocks noGrp="1"/>
          </p:cNvSpPr>
          <p:nvPr>
            <p:ph type="body" idx="16394" hasCustomPrompt="1"/>
            <p:custDataLst>
              <p:tags r:id="rId9"/>
            </p:custDataLst>
          </p:nvPr>
        </p:nvSpPr>
        <p:spPr>
          <a:xfrm>
            <a:off x="3149600" y="3149600"/>
            <a:ext cx="8432800" cy="1473200"/>
          </a:xfrm>
          <a:custGeom>
            <a:avLst/>
            <a:gdLst>
              <a:gd name="connisteX0" fmla="*/ 0 w 8432800"/>
              <a:gd name="connsiteY0" fmla="*/ 0 h 1473200"/>
              <a:gd name="connisteX1" fmla="*/ 8229600 w 8432800"/>
              <a:gd name="connsiteY1" fmla="*/ 0 h 1473200"/>
              <a:gd name="connisteX2" fmla="*/ 8432800 w 8432800"/>
              <a:gd name="connsiteY2" fmla="*/ 203200 h 1473200"/>
              <a:gd name="connisteX3" fmla="*/ 8432800 w 8432800"/>
              <a:gd name="connsiteY3" fmla="*/ 1270000 h 1473200"/>
              <a:gd name="connisteX4" fmla="*/ 8229600 w 8432800"/>
              <a:gd name="connsiteY4" fmla="*/ 1473200 h 1473200"/>
              <a:gd name="connisteX5" fmla="*/ 0 w 8432800"/>
              <a:gd name="connsiteY5" fmla="*/ 1473200 h 1473200"/>
              <a:gd name="connisteX6" fmla="*/ 0 w 8432800"/>
              <a:gd name="connsiteY6" fmla="*/ 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432800" h="1473200">
                <a:moveTo>
                  <a:pt x="0" y="0"/>
                </a:moveTo>
                <a:lnTo>
                  <a:pt x="8229600" y="0"/>
                </a:lnTo>
                <a:cubicBezTo>
                  <a:pt x="8341824" y="0"/>
                  <a:pt x="8432800" y="90976"/>
                  <a:pt x="8432800" y="203200"/>
                </a:cubicBezTo>
                <a:lnTo>
                  <a:pt x="8432800" y="1270000"/>
                </a:lnTo>
                <a:cubicBezTo>
                  <a:pt x="8432800" y="1382224"/>
                  <a:pt x="8341824" y="1473200"/>
                  <a:pt x="8229600" y="1473200"/>
                </a:cubicBezTo>
                <a:lnTo>
                  <a:pt x="0" y="14732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7" name="图片占位符 16"/>
          <p:cNvSpPr>
            <a:spLocks noGrp="1"/>
          </p:cNvSpPr>
          <p:nvPr>
            <p:ph type="pic" idx="16395" hasCustomPrompt="1"/>
            <p:custDataLst>
              <p:tags r:id="rId10"/>
            </p:custDataLst>
          </p:nvPr>
        </p:nvSpPr>
        <p:spPr>
          <a:xfrm>
            <a:off x="609600" y="3149600"/>
            <a:ext cx="2540000" cy="1473200"/>
          </a:xfrm>
          <a:custGeom>
            <a:avLst/>
            <a:gdLst>
              <a:gd name="connisteX0" fmla="*/ 0 w 2540000"/>
              <a:gd name="connsiteY0" fmla="*/ 203200 h 1473200"/>
              <a:gd name="connisteX1" fmla="*/ 203200 w 2540000"/>
              <a:gd name="connsiteY1" fmla="*/ 0 h 1473200"/>
              <a:gd name="connisteX2" fmla="*/ 2540000 w 2540000"/>
              <a:gd name="connsiteY2" fmla="*/ 0 h 1473200"/>
              <a:gd name="connisteX3" fmla="*/ 2540000 w 2540000"/>
              <a:gd name="connsiteY3" fmla="*/ 1473200 h 1473200"/>
              <a:gd name="connisteX4" fmla="*/ 203200 w 2540000"/>
              <a:gd name="connsiteY4" fmla="*/ 1473200 h 1473200"/>
              <a:gd name="connisteX5" fmla="*/ 0 w 2540000"/>
              <a:gd name="connsiteY5" fmla="*/ 1270000 h 1473200"/>
              <a:gd name="connisteX6" fmla="*/ 0 w 2540000"/>
              <a:gd name="connsiteY6"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40000" h="1473200">
                <a:moveTo>
                  <a:pt x="0" y="203200"/>
                </a:moveTo>
                <a:cubicBezTo>
                  <a:pt x="0" y="90976"/>
                  <a:pt x="90976" y="0"/>
                  <a:pt x="203200" y="0"/>
                </a:cubicBezTo>
                <a:lnTo>
                  <a:pt x="2540000" y="0"/>
                </a:lnTo>
                <a:lnTo>
                  <a:pt x="2540000" y="1473200"/>
                </a:lnTo>
                <a:lnTo>
                  <a:pt x="203200" y="1473200"/>
                </a:lnTo>
                <a:cubicBezTo>
                  <a:pt x="90976" y="1473200"/>
                  <a:pt x="0" y="1382224"/>
                  <a:pt x="0" y="12700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8" name="文本占位符 17"/>
          <p:cNvSpPr>
            <a:spLocks noGrp="1"/>
          </p:cNvSpPr>
          <p:nvPr>
            <p:ph type="body" idx="16388" hasCustomPrompt="1"/>
            <p:custDataLst>
              <p:tags r:id="rId11"/>
            </p:custDataLst>
          </p:nvPr>
        </p:nvSpPr>
        <p:spPr>
          <a:xfrm>
            <a:off x="3454400" y="34544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19" name="文本占位符 18"/>
          <p:cNvSpPr>
            <a:spLocks noGrp="1"/>
          </p:cNvSpPr>
          <p:nvPr>
            <p:ph type="body" idx="16389" hasCustomPrompt="1"/>
            <p:custDataLst>
              <p:tags r:id="rId12"/>
            </p:custDataLst>
          </p:nvPr>
        </p:nvSpPr>
        <p:spPr>
          <a:xfrm>
            <a:off x="3454400" y="4013200"/>
            <a:ext cx="7823200" cy="304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20" name="装饰  9"/>
          <p:cNvSpPr>
            <a:spLocks noGrp="1"/>
          </p:cNvSpPr>
          <p:nvPr>
            <p:ph type="body" idx="16396" hasCustomPrompt="1"/>
            <p:custDataLst>
              <p:tags r:id="rId13"/>
            </p:custDataLst>
          </p:nvPr>
        </p:nvSpPr>
        <p:spPr>
          <a:xfrm>
            <a:off x="3149600" y="4775200"/>
            <a:ext cx="8432800" cy="1473200"/>
          </a:xfrm>
          <a:custGeom>
            <a:avLst/>
            <a:gdLst>
              <a:gd name="connisteX0" fmla="*/ 0 w 8432800"/>
              <a:gd name="connsiteY0" fmla="*/ 0 h 1473200"/>
              <a:gd name="connisteX1" fmla="*/ 8229600 w 8432800"/>
              <a:gd name="connsiteY1" fmla="*/ 0 h 1473200"/>
              <a:gd name="connisteX2" fmla="*/ 8432800 w 8432800"/>
              <a:gd name="connsiteY2" fmla="*/ 203200 h 1473200"/>
              <a:gd name="connisteX3" fmla="*/ 8432800 w 8432800"/>
              <a:gd name="connsiteY3" fmla="*/ 1270000 h 1473200"/>
              <a:gd name="connisteX4" fmla="*/ 8229600 w 8432800"/>
              <a:gd name="connsiteY4" fmla="*/ 1473200 h 1473200"/>
              <a:gd name="connisteX5" fmla="*/ 0 w 8432800"/>
              <a:gd name="connsiteY5" fmla="*/ 1473200 h 1473200"/>
              <a:gd name="connisteX6" fmla="*/ 0 w 8432800"/>
              <a:gd name="connsiteY6" fmla="*/ 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432800" h="1473200">
                <a:moveTo>
                  <a:pt x="0" y="0"/>
                </a:moveTo>
                <a:lnTo>
                  <a:pt x="8229600" y="0"/>
                </a:lnTo>
                <a:cubicBezTo>
                  <a:pt x="8341824" y="0"/>
                  <a:pt x="8432800" y="90976"/>
                  <a:pt x="8432800" y="203200"/>
                </a:cubicBezTo>
                <a:lnTo>
                  <a:pt x="8432800" y="1270000"/>
                </a:lnTo>
                <a:cubicBezTo>
                  <a:pt x="8432800" y="1382224"/>
                  <a:pt x="8341824" y="1473200"/>
                  <a:pt x="8229600" y="1473200"/>
                </a:cubicBezTo>
                <a:lnTo>
                  <a:pt x="0" y="14732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图片占位符 20"/>
          <p:cNvSpPr>
            <a:spLocks noGrp="1"/>
          </p:cNvSpPr>
          <p:nvPr>
            <p:ph type="pic" idx="16397" hasCustomPrompt="1"/>
            <p:custDataLst>
              <p:tags r:id="rId14"/>
            </p:custDataLst>
          </p:nvPr>
        </p:nvSpPr>
        <p:spPr>
          <a:xfrm>
            <a:off x="609600" y="4775200"/>
            <a:ext cx="2540000" cy="1473200"/>
          </a:xfrm>
          <a:custGeom>
            <a:avLst/>
            <a:gdLst>
              <a:gd name="connisteX0" fmla="*/ 0 w 2540000"/>
              <a:gd name="connsiteY0" fmla="*/ 203200 h 1473200"/>
              <a:gd name="connisteX1" fmla="*/ 203200 w 2540000"/>
              <a:gd name="connsiteY1" fmla="*/ 0 h 1473200"/>
              <a:gd name="connisteX2" fmla="*/ 2540000 w 2540000"/>
              <a:gd name="connsiteY2" fmla="*/ 0 h 1473200"/>
              <a:gd name="connisteX3" fmla="*/ 2540000 w 2540000"/>
              <a:gd name="connsiteY3" fmla="*/ 1473200 h 1473200"/>
              <a:gd name="connisteX4" fmla="*/ 203200 w 2540000"/>
              <a:gd name="connsiteY4" fmla="*/ 1473200 h 1473200"/>
              <a:gd name="connisteX5" fmla="*/ 0 w 2540000"/>
              <a:gd name="connsiteY5" fmla="*/ 1270000 h 1473200"/>
              <a:gd name="connisteX6" fmla="*/ 0 w 2540000"/>
              <a:gd name="connsiteY6"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40000" h="1473200">
                <a:moveTo>
                  <a:pt x="0" y="203200"/>
                </a:moveTo>
                <a:cubicBezTo>
                  <a:pt x="0" y="90976"/>
                  <a:pt x="90976" y="0"/>
                  <a:pt x="203200" y="0"/>
                </a:cubicBezTo>
                <a:lnTo>
                  <a:pt x="2540000" y="0"/>
                </a:lnTo>
                <a:lnTo>
                  <a:pt x="2540000" y="1473200"/>
                </a:lnTo>
                <a:lnTo>
                  <a:pt x="203200" y="1473200"/>
                </a:lnTo>
                <a:cubicBezTo>
                  <a:pt x="90976" y="1473200"/>
                  <a:pt x="0" y="1382224"/>
                  <a:pt x="0" y="12700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2" name="文本占位符 21"/>
          <p:cNvSpPr>
            <a:spLocks noGrp="1"/>
          </p:cNvSpPr>
          <p:nvPr>
            <p:ph type="body" idx="16390" hasCustomPrompt="1"/>
            <p:custDataLst>
              <p:tags r:id="rId15"/>
            </p:custDataLst>
          </p:nvPr>
        </p:nvSpPr>
        <p:spPr>
          <a:xfrm>
            <a:off x="3454400" y="5080000"/>
            <a:ext cx="7823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23" name="文本占位符 22"/>
          <p:cNvSpPr>
            <a:spLocks noGrp="1"/>
          </p:cNvSpPr>
          <p:nvPr>
            <p:ph type="body" idx="16391" hasCustomPrompt="1"/>
            <p:custDataLst>
              <p:tags r:id="rId16"/>
            </p:custDataLst>
          </p:nvPr>
        </p:nvSpPr>
        <p:spPr>
          <a:xfrm>
            <a:off x="3454400" y="5638800"/>
            <a:ext cx="7823200" cy="304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章节页_1">
    <p:spTree>
      <p:nvGrpSpPr>
        <p:cNvPr id="1" name=""/>
        <p:cNvGrpSpPr/>
        <p:nvPr/>
      </p:nvGrpSpPr>
      <p:grpSpPr>
        <a:xfrm>
          <a:off x="0" y="0"/>
          <a:ext cx="0" cy="0"/>
          <a:chOff x="0" y="0"/>
          <a:chExt cx="0" cy="0"/>
        </a:xfrm>
      </p:grpSpPr>
      <p:pic>
        <p:nvPicPr>
          <p:cNvPr id="9" name="图片 8" descr="图片1"/>
          <p:cNvPicPr>
            <a:picLocks noChangeAspect="1"/>
          </p:cNvPicPr>
          <p:nvPr>
            <p:custDataLst>
              <p:tags r:id="rId1"/>
            </p:custDataLst>
          </p:nvPr>
        </p:nvPicPr>
        <p:blipFill>
          <a:blip r:embed="rId9"/>
          <a:srcRect/>
          <a:stretch>
            <a:fillRect/>
          </a:stretch>
        </p:blipFill>
        <p:spPr>
          <a:xfrm>
            <a:off x="0" y="0"/>
            <a:ext cx="12192000" cy="6855460"/>
          </a:xfrm>
          <a:prstGeom prst="rect">
            <a:avLst/>
          </a:prstGeom>
        </p:spPr>
      </p:pic>
      <p:sp>
        <p:nvSpPr>
          <p:cNvPr id="6" name="日期占位符 3"/>
          <p:cNvSpPr>
            <a:spLocks noGrp="1"/>
          </p:cNvSpPr>
          <p:nvPr>
            <p:ph type="dt" sz="half" idx="16385"/>
            <p:custDataLst>
              <p:tags r:id="rId2"/>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12" name="Text Placeholder 11"/>
          <p:cNvSpPr>
            <a:spLocks noGrp="1"/>
          </p:cNvSpPr>
          <p:nvPr>
            <p:ph type="body" idx="16390" hasCustomPrompt="1"/>
            <p:custDataLst>
              <p:tags r:id="rId3"/>
            </p:custDataLst>
          </p:nvPr>
        </p:nvSpPr>
        <p:spPr>
          <a:xfrm>
            <a:off x="0" y="0"/>
            <a:ext cx="10160000" cy="6858000"/>
          </a:xfrm>
          <a:custGeom>
            <a:avLst/>
            <a:gdLst>
              <a:gd name="connisteX0" fmla="*/ 0 w 10160000"/>
              <a:gd name="connsiteY0" fmla="*/ 0 h 6858000"/>
              <a:gd name="connisteX1" fmla="*/ 10160000 w 10160000"/>
              <a:gd name="connsiteY1" fmla="*/ 0 h 6858000"/>
              <a:gd name="connisteX2" fmla="*/ 10160000 w 10160000"/>
              <a:gd name="connsiteY2" fmla="*/ 6858000 h 6858000"/>
              <a:gd name="connisteX3" fmla="*/ 0 w 10160000"/>
              <a:gd name="connsiteY3" fmla="*/ 6858000 h 6858000"/>
              <a:gd name="connisteX4" fmla="*/ 0 w 101600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10160000" h="6858000">
                <a:moveTo>
                  <a:pt x="0" y="0"/>
                </a:moveTo>
                <a:lnTo>
                  <a:pt x="10160000" y="0"/>
                </a:lnTo>
                <a:lnTo>
                  <a:pt x="10160000" y="6858000"/>
                </a:lnTo>
                <a:lnTo>
                  <a:pt x="0" y="6858000"/>
                </a:lnTo>
                <a:lnTo>
                  <a:pt x="0" y="0"/>
                </a:lnTo>
                <a:close/>
              </a:path>
            </a:pathLst>
          </a:custGeom>
          <a:gradFill>
            <a:gsLst>
              <a:gs pos="0">
                <a:schemeClr val="bg1">
                  <a:alpha val="90000"/>
                </a:schemeClr>
              </a:gs>
              <a:gs pos="100000">
                <a:schemeClr val="bg1">
                  <a:alpha val="0"/>
                </a:schemeClr>
              </a:gs>
            </a:gsLst>
            <a:lin ang="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页脚占位符 4"/>
          <p:cNvSpPr>
            <a:spLocks noGrp="1"/>
          </p:cNvSpPr>
          <p:nvPr>
            <p:ph type="ftr" sz="quarter" idx="16386"/>
            <p:custDataLst>
              <p:tags r:id="rId4"/>
            </p:custDataLst>
          </p:nvPr>
        </p:nvSpPr>
        <p:spPr>
          <a:xfrm>
            <a:off x="4038600" y="6356350"/>
            <a:ext cx="4114800" cy="365125"/>
          </a:xfrm>
        </p:spPr>
        <p:txBody>
          <a:bodyPr/>
          <a:lstStyle/>
          <a:p>
            <a:endParaRPr lang="zh-CN" altLang="en-US"/>
          </a:p>
        </p:txBody>
      </p:sp>
      <p:sp>
        <p:nvSpPr>
          <p:cNvPr id="7" name="标题"/>
          <p:cNvSpPr txBox="1">
            <a:spLocks noGrp="1"/>
          </p:cNvSpPr>
          <p:nvPr>
            <p:ph type="title" idx="16388" hasCustomPrompt="1"/>
            <p:custDataLst>
              <p:tags r:id="rId5"/>
            </p:custDataLst>
          </p:nvPr>
        </p:nvSpPr>
        <p:spPr>
          <a:xfrm>
            <a:off x="1016000" y="3118485"/>
            <a:ext cx="6352117" cy="1524000"/>
          </a:xfrm>
          <a:prstGeom prst="rect">
            <a:avLst/>
          </a:prstGeom>
          <a:noFill/>
        </p:spPr>
        <p:txBody>
          <a:bodyPr vert="horz" wrap="square" lIns="0" tIns="0" rIns="0" bIns="0" rtlCol="0" anchor="t" anchorCtr="0">
            <a:normAutofit/>
          </a:bodyPr>
          <a:lstStyle>
            <a:lvl1pPr marL="0" marR="0" lvl="0" indent="0" algn="l" defTabSz="914400" rtl="0" eaLnBrk="1" fontAlgn="ctr" latinLnBrk="0" hangingPunct="1">
              <a:lnSpc>
                <a:spcPct val="100000"/>
              </a:lnSpc>
              <a:spcBef>
                <a:spcPct val="0"/>
              </a:spcBef>
              <a:spcAft>
                <a:spcPct val="0"/>
              </a:spcAft>
              <a:buClrTx/>
              <a:buSzTx/>
              <a:buFontTx/>
              <a:buNone/>
              <a:defRPr kumimoji="0" lang="zh-CN" altLang="en-US" sz="4800" b="0" i="0" u="none" strike="noStrike" kern="1200" cap="none" spc="0" normalizeH="0" baseline="0" noProof="1" dirty="0">
                <a:gradFill>
                  <a:gsLst>
                    <a:gs pos="0">
                      <a:schemeClr val="accent1"/>
                    </a:gs>
                    <a:gs pos="78000">
                      <a:schemeClr val="accent3">
                        <a:lumMod val="40000"/>
                        <a:lumOff val="60000"/>
                      </a:schemeClr>
                    </a:gs>
                    <a:gs pos="51000">
                      <a:schemeClr val="accent5"/>
                    </a:gs>
                    <a:gs pos="100000">
                      <a:schemeClr val="accent3"/>
                    </a:gs>
                  </a:gsLst>
                  <a:lin ang="0" scaled="0"/>
                </a:gradFill>
                <a:latin typeface="+mj-lt"/>
                <a:ea typeface="+mj-lt"/>
                <a:cs typeface="MiSans Bold" panose="00000800000000000000" charset="-122"/>
                <a:sym typeface="+mn-ea"/>
              </a:defRPr>
            </a:lvl1pPr>
          </a:lstStyle>
          <a:p>
            <a:pPr lvl="0" algn="l" fontAlgn="ctr"/>
            <a:r>
              <a:rPr>
                <a:sym typeface="+mn-ea"/>
              </a:rPr>
              <a:t>单击此处添加章节标题</a:t>
            </a:r>
          </a:p>
        </p:txBody>
      </p:sp>
      <p:sp>
        <p:nvSpPr>
          <p:cNvPr id="11" name="灯片编号占位符 5"/>
          <p:cNvSpPr>
            <a:spLocks noGrp="1"/>
          </p:cNvSpPr>
          <p:nvPr>
            <p:ph type="sldNum" sz="quarter" idx="16387"/>
            <p:custDataLst>
              <p:tags r:id="rId6"/>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8" name="序号"/>
          <p:cNvSpPr txBox="1">
            <a:spLocks noGrp="1"/>
          </p:cNvSpPr>
          <p:nvPr>
            <p:ph type="body" idx="16389" hasCustomPrompt="1"/>
            <p:custDataLst>
              <p:tags r:id="rId7"/>
            </p:custDataLst>
          </p:nvPr>
        </p:nvSpPr>
        <p:spPr>
          <a:xfrm>
            <a:off x="1016000" y="1492885"/>
            <a:ext cx="1527175" cy="1524000"/>
          </a:xfrm>
          <a:prstGeom prst="rect">
            <a:avLst/>
          </a:prstGeom>
          <a:noFill/>
        </p:spPr>
        <p:txBody>
          <a:bodyPr vert="horz" wrap="square" lIns="0" tIns="0" rIns="0" bIns="0" rtlCol="0" anchor="ctr" anchorCtr="0">
            <a:normAutofit/>
          </a:bodyPr>
          <a:lstStyle>
            <a:lvl1pPr marL="0" marR="0" lvl="0" indent="0" algn="l" defTabSz="914400" rtl="0" eaLnBrk="1" fontAlgn="ctr" latinLnBrk="0" hangingPunct="1">
              <a:lnSpc>
                <a:spcPct val="100000"/>
              </a:lnSpc>
              <a:spcBef>
                <a:spcPct val="0"/>
              </a:spcBef>
              <a:spcAft>
                <a:spcPct val="0"/>
              </a:spcAft>
              <a:buClrTx/>
              <a:buSzTx/>
              <a:buFontTx/>
              <a:buNone/>
              <a:defRPr kumimoji="0" lang="zh-CN" altLang="en-US" sz="7200" b="0" i="0" u="none" strike="noStrike" kern="1200" cap="none" spc="0" normalizeH="0" baseline="0" noProof="1" dirty="0">
                <a:gradFill>
                  <a:gsLst>
                    <a:gs pos="0">
                      <a:schemeClr val="accent1"/>
                    </a:gs>
                    <a:gs pos="78000">
                      <a:schemeClr val="accent3">
                        <a:lumMod val="40000"/>
                        <a:lumOff val="60000"/>
                      </a:schemeClr>
                    </a:gs>
                    <a:gs pos="51000">
                      <a:schemeClr val="accent5"/>
                    </a:gs>
                    <a:gs pos="100000">
                      <a:schemeClr val="accent3"/>
                    </a:gs>
                  </a:gsLst>
                  <a:lin ang="0" scaled="0"/>
                </a:gradFill>
                <a:latin typeface="+mj-lt"/>
                <a:ea typeface="+mj-lt"/>
                <a:cs typeface="MiSans Bold" panose="00000800000000000000" charset="-122"/>
                <a:sym typeface="+mn-ea"/>
              </a:defRPr>
            </a:lvl1pPr>
          </a:lstStyle>
          <a:p>
            <a:pPr lvl="0"/>
            <a:r>
              <a:rPr>
                <a:sym typeface="+mn-ea"/>
              </a:rPr>
              <a:t>01</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目录页-1-5_5">
    <p:bg>
      <p:bgRef idx="1001">
        <a:schemeClr val="bg1"/>
      </p:bgRef>
    </p:bg>
    <p:spTree>
      <p:nvGrpSpPr>
        <p:cNvPr id="1" name=""/>
        <p:cNvGrpSpPr/>
        <p:nvPr/>
      </p:nvGrpSpPr>
      <p:grpSpPr>
        <a:xfrm>
          <a:off x="0" y="0"/>
          <a:ext cx="0" cy="0"/>
          <a:chOff x="0" y="0"/>
          <a:chExt cx="0" cy="0"/>
        </a:xfrm>
      </p:grpSpPr>
      <p:sp>
        <p:nvSpPr>
          <p:cNvPr id="6" name="日期占位符 5"/>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6"/>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7"/>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副标题 10"/>
          <p:cNvSpPr>
            <a:spLocks noGrp="1"/>
          </p:cNvSpPr>
          <p:nvPr>
            <p:ph type="subTitle" idx="16386" hasCustomPrompt="1"/>
            <p:custDataLst>
              <p:tags r:id="rId4"/>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12" name="标题 11"/>
          <p:cNvSpPr>
            <a:spLocks noGrp="1"/>
          </p:cNvSpPr>
          <p:nvPr>
            <p:ph type="ctrTitle" idx="16385" hasCustomPrompt="1"/>
            <p:custDataLst>
              <p:tags r:id="rId5"/>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p>
        </p:txBody>
      </p:sp>
      <p:sp>
        <p:nvSpPr>
          <p:cNvPr id="13" name="文本占位符 12"/>
          <p:cNvSpPr>
            <a:spLocks noGrp="1"/>
          </p:cNvSpPr>
          <p:nvPr>
            <p:ph type="body" idx="16388" hasCustomPrompt="1"/>
            <p:custDataLst>
              <p:tags r:id="rId6"/>
            </p:custDataLst>
          </p:nvPr>
        </p:nvSpPr>
        <p:spPr>
          <a:xfrm>
            <a:off x="40703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01</a:t>
            </a:r>
          </a:p>
        </p:txBody>
      </p:sp>
      <p:sp>
        <p:nvSpPr>
          <p:cNvPr id="14" name="装饰  3"/>
          <p:cNvSpPr>
            <a:spLocks noGrp="1"/>
          </p:cNvSpPr>
          <p:nvPr>
            <p:ph type="body" idx="16397" hasCustomPrompt="1"/>
            <p:custDataLst>
              <p:tags r:id="rId7"/>
            </p:custDataLst>
          </p:nvPr>
        </p:nvSpPr>
        <p:spPr>
          <a:xfrm>
            <a:off x="48514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5" name="文本占位符 14"/>
          <p:cNvSpPr>
            <a:spLocks noGrp="1"/>
          </p:cNvSpPr>
          <p:nvPr>
            <p:ph type="body" idx="16387" hasCustomPrompt="1"/>
            <p:custDataLst>
              <p:tags r:id="rId8"/>
            </p:custDataLst>
          </p:nvPr>
        </p:nvSpPr>
        <p:spPr>
          <a:xfrm>
            <a:off x="50800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文本占位符 15"/>
          <p:cNvSpPr>
            <a:spLocks noGrp="1"/>
          </p:cNvSpPr>
          <p:nvPr>
            <p:ph type="body" idx="16390" hasCustomPrompt="1"/>
            <p:custDataLst>
              <p:tags r:id="rId9"/>
            </p:custDataLst>
          </p:nvPr>
        </p:nvSpPr>
        <p:spPr>
          <a:xfrm>
            <a:off x="79946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02</a:t>
            </a:r>
          </a:p>
        </p:txBody>
      </p:sp>
      <p:sp>
        <p:nvSpPr>
          <p:cNvPr id="17" name="装饰  6"/>
          <p:cNvSpPr>
            <a:spLocks noGrp="1"/>
          </p:cNvSpPr>
          <p:nvPr>
            <p:ph type="body" idx="16398" hasCustomPrompt="1"/>
            <p:custDataLst>
              <p:tags r:id="rId10"/>
            </p:custDataLst>
          </p:nvPr>
        </p:nvSpPr>
        <p:spPr>
          <a:xfrm>
            <a:off x="87757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文本占位符 17"/>
          <p:cNvSpPr>
            <a:spLocks noGrp="1"/>
          </p:cNvSpPr>
          <p:nvPr>
            <p:ph type="body" idx="16389" hasCustomPrompt="1"/>
            <p:custDataLst>
              <p:tags r:id="rId11"/>
            </p:custDataLst>
          </p:nvPr>
        </p:nvSpPr>
        <p:spPr>
          <a:xfrm>
            <a:off x="90043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92" hasCustomPrompt="1"/>
            <p:custDataLst>
              <p:tags r:id="rId12"/>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03</a:t>
            </a:r>
          </a:p>
        </p:txBody>
      </p:sp>
      <p:sp>
        <p:nvSpPr>
          <p:cNvPr id="20" name="装饰  9"/>
          <p:cNvSpPr>
            <a:spLocks noGrp="1"/>
          </p:cNvSpPr>
          <p:nvPr>
            <p:ph type="body" idx="16399" hasCustomPrompt="1"/>
            <p:custDataLst>
              <p:tags r:id="rId13"/>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文本占位符 20"/>
          <p:cNvSpPr>
            <a:spLocks noGrp="1"/>
          </p:cNvSpPr>
          <p:nvPr>
            <p:ph type="body" idx="16391" hasCustomPrompt="1"/>
            <p:custDataLst>
              <p:tags r:id="rId14"/>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2" name="文本占位符 21"/>
          <p:cNvSpPr>
            <a:spLocks noGrp="1"/>
          </p:cNvSpPr>
          <p:nvPr>
            <p:ph type="body" idx="16394" hasCustomPrompt="1"/>
            <p:custDataLst>
              <p:tags r:id="rId15"/>
            </p:custDataLst>
          </p:nvPr>
        </p:nvSpPr>
        <p:spPr>
          <a:xfrm>
            <a:off x="79946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04</a:t>
            </a:r>
          </a:p>
        </p:txBody>
      </p:sp>
      <p:sp>
        <p:nvSpPr>
          <p:cNvPr id="23" name="装饰  2"/>
          <p:cNvSpPr>
            <a:spLocks noGrp="1"/>
          </p:cNvSpPr>
          <p:nvPr>
            <p:ph type="body" idx="16400" hasCustomPrompt="1"/>
            <p:custDataLst>
              <p:tags r:id="rId16"/>
            </p:custDataLst>
          </p:nvPr>
        </p:nvSpPr>
        <p:spPr>
          <a:xfrm>
            <a:off x="87757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文本占位符 23"/>
          <p:cNvSpPr>
            <a:spLocks noGrp="1"/>
          </p:cNvSpPr>
          <p:nvPr>
            <p:ph type="body" idx="16393" hasCustomPrompt="1"/>
            <p:custDataLst>
              <p:tags r:id="rId17"/>
            </p:custDataLst>
          </p:nvPr>
        </p:nvSpPr>
        <p:spPr>
          <a:xfrm>
            <a:off x="90043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5" name="文本占位符 24"/>
          <p:cNvSpPr>
            <a:spLocks noGrp="1"/>
          </p:cNvSpPr>
          <p:nvPr>
            <p:ph type="body" idx="16396" hasCustomPrompt="1"/>
            <p:custDataLst>
              <p:tags r:id="rId18"/>
            </p:custDataLst>
          </p:nvPr>
        </p:nvSpPr>
        <p:spPr>
          <a:xfrm>
            <a:off x="40703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05</a:t>
            </a:r>
          </a:p>
        </p:txBody>
      </p:sp>
      <p:sp>
        <p:nvSpPr>
          <p:cNvPr id="26" name="装饰  5"/>
          <p:cNvSpPr>
            <a:spLocks noGrp="1"/>
          </p:cNvSpPr>
          <p:nvPr>
            <p:ph type="body" idx="16401" hasCustomPrompt="1"/>
            <p:custDataLst>
              <p:tags r:id="rId19"/>
            </p:custDataLst>
          </p:nvPr>
        </p:nvSpPr>
        <p:spPr>
          <a:xfrm>
            <a:off x="48514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7" name="文本占位符 26"/>
          <p:cNvSpPr>
            <a:spLocks noGrp="1"/>
          </p:cNvSpPr>
          <p:nvPr>
            <p:ph type="body" idx="16395" hasCustomPrompt="1"/>
            <p:custDataLst>
              <p:tags r:id="rId20"/>
            </p:custDataLst>
          </p:nvPr>
        </p:nvSpPr>
        <p:spPr>
          <a:xfrm>
            <a:off x="50800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Tree>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5" name="页脚占位符 4"/>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2" name="标题 1"/>
          <p:cNvSpPr>
            <a:spLocks noGrp="1"/>
          </p:cNvSpPr>
          <p:nvPr>
            <p:ph type="title"/>
            <p:custDataLst>
              <p:tags r:id="rId4"/>
            </p:custDataLst>
          </p:nvPr>
        </p:nvSpPr>
        <p:spPr/>
        <p:txBody>
          <a:bodyPr wrap="square">
            <a:normAutofit/>
          </a:bodyPr>
          <a:lstStyle/>
          <a:p>
            <a:r>
              <a:rPr lang="zh-CN" altLang="en-US" dirty="0"/>
              <a:t>单击此处编辑母版标题样式</a:t>
            </a:r>
          </a:p>
        </p:txBody>
      </p:sp>
      <p:sp>
        <p:nvSpPr>
          <p:cNvPr id="3" name="内容占位符 2"/>
          <p:cNvSpPr>
            <a:spLocks noGrp="1"/>
          </p:cNvSpPr>
          <p:nvPr>
            <p:ph idx="1"/>
            <p:custDataLst>
              <p:tags r:id="rId5"/>
            </p:custDataLst>
          </p:nvPr>
        </p:nvSpPr>
        <p:spPr/>
        <p:txBody>
          <a:bodyPr wrap="square">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6" name="标题"/>
          <p:cNvSpPr txBox="1">
            <a:spLocks noGrp="1"/>
          </p:cNvSpPr>
          <p:nvPr>
            <p:ph type="title" idx="1" hasCustomPrompt="1"/>
            <p:custDataLst>
              <p:tags r:id="rId1"/>
            </p:custDataLst>
          </p:nvPr>
        </p:nvSpPr>
        <p:spPr>
          <a:xfrm>
            <a:off x="9418320" y="742315"/>
            <a:ext cx="1714500" cy="1206500"/>
          </a:xfrm>
          <a:prstGeom prst="rect">
            <a:avLst/>
          </a:prstGeom>
          <a:noFill/>
        </p:spPr>
        <p:txBody>
          <a:bodyPr wrap="square" lIns="0" tIns="152400" rIns="0" bIns="0" rtlCol="0" anchor="ctr" anchorCtr="0">
            <a:normAutofit/>
          </a:bodyPr>
          <a:lstStyle>
            <a:lvl1pPr marL="0" marR="0" algn="r" defTabSz="914400" rtl="0" eaLnBrk="1" fontAlgn="auto" latinLnBrk="0" hangingPunct="1">
              <a:lnSpc>
                <a:spcPct val="100000"/>
              </a:lnSpc>
              <a:buClrTx/>
              <a:buSzTx/>
              <a:buFontTx/>
              <a:buNone/>
              <a:defRPr kumimoji="0" lang="zh-CN" altLang="en-US" sz="6000" b="0" i="0" u="none" strike="noStrike" kern="1200" cap="none" spc="0" normalizeH="0" baseline="0" noProof="1" dirty="0">
                <a:gradFill>
                  <a:gsLst>
                    <a:gs pos="0">
                      <a:schemeClr val="accent1"/>
                    </a:gs>
                    <a:gs pos="56000">
                      <a:schemeClr val="accent5">
                        <a:alpha val="100000"/>
                      </a:schemeClr>
                    </a:gs>
                    <a:gs pos="78000">
                      <a:schemeClr val="accent3">
                        <a:lumMod val="40000"/>
                        <a:lumOff val="60000"/>
                      </a:schemeClr>
                    </a:gs>
                    <a:gs pos="100000">
                      <a:schemeClr val="accent3">
                        <a:alpha val="100000"/>
                      </a:schemeClr>
                    </a:gs>
                  </a:gsLst>
                  <a:lin ang="0" scaled="0"/>
                </a:gradFill>
                <a:latin typeface="+mj-lt"/>
                <a:ea typeface="+mj-lt"/>
                <a:cs typeface="MiSans Bold" panose="00000800000000000000" charset="-122"/>
                <a:sym typeface="+mn-ea"/>
              </a:defRPr>
            </a:lvl1pPr>
          </a:lstStyle>
          <a:p>
            <a:pPr lvl="0" algn="r"/>
            <a:r>
              <a:rPr>
                <a:sym typeface="+mn-ea"/>
              </a:rPr>
              <a:t>标题</a:t>
            </a:r>
          </a:p>
        </p:txBody>
      </p:sp>
      <p:sp>
        <p:nvSpPr>
          <p:cNvPr id="3" name="日期占位符 2"/>
          <p:cNvSpPr>
            <a:spLocks noGrp="1"/>
          </p:cNvSpPr>
          <p:nvPr>
            <p:ph type="dt" sz="half" idx="10"/>
            <p:custDataLst>
              <p:tags r:id="rId2"/>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4" name="页脚占位符 3"/>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标题和两栏">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6" name="页脚占位符 5"/>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2" name="标题 1"/>
          <p:cNvSpPr>
            <a:spLocks noGrp="1"/>
          </p:cNvSpPr>
          <p:nvPr>
            <p:ph type="title"/>
            <p:custDataLst>
              <p:tags r:id="rId4"/>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内容占位符 2"/>
          <p:cNvSpPr>
            <a:spLocks noGrp="1"/>
          </p:cNvSpPr>
          <p:nvPr>
            <p:ph sz="half" idx="1"/>
            <p:custDataLst>
              <p:tags r:id="rId5"/>
            </p:custDataLst>
          </p:nvPr>
        </p:nvSpPr>
        <p:spPr>
          <a:xfrm>
            <a:off x="69596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4" name="内容占位符 3"/>
          <p:cNvSpPr>
            <a:spLocks noGrp="1"/>
          </p:cNvSpPr>
          <p:nvPr>
            <p:ph sz="half" idx="2"/>
            <p:custDataLst>
              <p:tags r:id="rId6"/>
            </p:custDataLst>
          </p:nvPr>
        </p:nvSpPr>
        <p:spPr>
          <a:xfrm>
            <a:off x="6172200" y="1301750"/>
            <a:ext cx="5323840" cy="487585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标题和比较">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8" name="页脚占位符 7"/>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2" name="标题 1"/>
          <p:cNvSpPr>
            <a:spLocks noGrp="1"/>
          </p:cNvSpPr>
          <p:nvPr>
            <p:ph type="title"/>
            <p:custDataLst>
              <p:tags r:id="rId4"/>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p>
        </p:txBody>
      </p:sp>
      <p:sp>
        <p:nvSpPr>
          <p:cNvPr id="3" name="文本占位符 2"/>
          <p:cNvSpPr>
            <a:spLocks noGrp="1"/>
          </p:cNvSpPr>
          <p:nvPr>
            <p:ph type="body" idx="1" hasCustomPrompt="1"/>
            <p:custDataLst>
              <p:tags r:id="rId5"/>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p>
        </p:txBody>
      </p:sp>
      <p:sp>
        <p:nvSpPr>
          <p:cNvPr id="4" name="内容占位符 3"/>
          <p:cNvSpPr>
            <a:spLocks noGrp="1"/>
          </p:cNvSpPr>
          <p:nvPr>
            <p:ph sz="half" idx="2"/>
            <p:custDataLst>
              <p:tags r:id="rId6"/>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文本占位符 4"/>
          <p:cNvSpPr>
            <a:spLocks noGrp="1"/>
          </p:cNvSpPr>
          <p:nvPr>
            <p:ph type="body" sz="quarter" idx="3" hasCustomPrompt="1"/>
            <p:custDataLst>
              <p:tags r:id="rId7"/>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p>
        </p:txBody>
      </p:sp>
      <p:sp>
        <p:nvSpPr>
          <p:cNvPr id="6" name="内容占位符 5"/>
          <p:cNvSpPr>
            <a:spLocks noGrp="1"/>
          </p:cNvSpPr>
          <p:nvPr>
            <p:ph sz="quarter" idx="4"/>
            <p:custDataLst>
              <p:tags r:id="rId8"/>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4" name="页脚占位符 3"/>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2" name="标题 1"/>
          <p:cNvSpPr>
            <a:spLocks noGrp="1"/>
          </p:cNvSpPr>
          <p:nvPr>
            <p:ph type="title"/>
            <p:custDataLst>
              <p:tags r:id="rId4"/>
            </p:custDataLst>
          </p:nvPr>
        </p:nvSpPr>
        <p:spPr/>
        <p:txBody>
          <a:bodyPr wrap="square">
            <a:normAutofit/>
          </a:bodyPr>
          <a:lstStyle/>
          <a:p>
            <a:r>
              <a:rPr lang="zh-CN" altLang="en-US" dirty="0"/>
              <a:t>单击此处编辑母版标题样式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82F288E0-7875-42C4-84C8-98DBBD3BF4D2}" type="datetimeFigureOut">
              <a:rPr lang="zh-CN" altLang="en-US" smtClean="0"/>
              <a:t>2025/6/30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5" name="页脚占位符 4"/>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3" name="内容占位符 1"/>
          <p:cNvSpPr>
            <a:spLocks noGrp="1"/>
          </p:cNvSpPr>
          <p:nvPr>
            <p:ph idx="1"/>
            <p:custDataLst>
              <p:tags r:id="rId4"/>
            </p:custDataLst>
          </p:nvPr>
        </p:nvSpPr>
        <p:spPr>
          <a:xfrm>
            <a:off x="695960" y="360045"/>
            <a:ext cx="10801985" cy="5817870"/>
          </a:xfrm>
        </p:spPr>
        <p:txBody>
          <a:bodyPr wrap="square">
            <a:normAutofit/>
          </a:body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标题和副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4" name="页脚占位符 3"/>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2" name="标题 1"/>
          <p:cNvSpPr>
            <a:spLocks noGrp="1"/>
          </p:cNvSpPr>
          <p:nvPr>
            <p:ph type="title"/>
            <p:custDataLst>
              <p:tags r:id="rId4"/>
            </p:custDataLst>
          </p:nvPr>
        </p:nvSpPr>
        <p:spPr>
          <a:xfrm>
            <a:off x="839788" y="360000"/>
            <a:ext cx="10515600" cy="864000"/>
          </a:xfrm>
        </p:spPr>
        <p:txBody>
          <a:bodyPr wrap="square">
            <a:normAutofit/>
          </a:bodyPr>
          <a:lstStyle/>
          <a:p>
            <a:r>
              <a:rPr lang="zh-CN" altLang="en-US" dirty="0"/>
              <a:t>单击此处编辑母版标题样式</a:t>
            </a:r>
          </a:p>
        </p:txBody>
      </p:sp>
      <p:sp>
        <p:nvSpPr>
          <p:cNvPr id="8" name="文本占位符 7"/>
          <p:cNvSpPr>
            <a:spLocks noGrp="1"/>
          </p:cNvSpPr>
          <p:nvPr>
            <p:ph type="body" idx="1" hasCustomPrompt="1"/>
            <p:custDataLst>
              <p:tags r:id="rId5"/>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封面页_1_2">
    <p:spTree>
      <p:nvGrpSpPr>
        <p:cNvPr id="1" name=""/>
        <p:cNvGrpSpPr/>
        <p:nvPr/>
      </p:nvGrpSpPr>
      <p:grpSpPr>
        <a:xfrm>
          <a:off x="0" y="0"/>
          <a:ext cx="0" cy="0"/>
          <a:chOff x="0" y="0"/>
          <a:chExt cx="0" cy="0"/>
        </a:xfrm>
      </p:grpSpPr>
      <p:pic>
        <p:nvPicPr>
          <p:cNvPr id="26" name="图片 25" descr="背景2"/>
          <p:cNvPicPr>
            <a:picLocks noChangeAspect="1"/>
          </p:cNvPicPr>
          <p:nvPr>
            <p:custDataLst>
              <p:tags r:id="rId1"/>
            </p:custDataLst>
          </p:nvPr>
        </p:nvPicPr>
        <p:blipFill>
          <a:blip r:embed="rId10"/>
          <a:stretch>
            <a:fillRect/>
          </a:stretch>
        </p:blipFill>
        <p:spPr>
          <a:xfrm>
            <a:off x="0" y="0"/>
            <a:ext cx="12191365" cy="6857365"/>
          </a:xfrm>
          <a:prstGeom prst="rect">
            <a:avLst/>
          </a:prstGeom>
        </p:spPr>
      </p:pic>
      <p:sp>
        <p:nvSpPr>
          <p:cNvPr id="6" name="日期占位符 3"/>
          <p:cNvSpPr>
            <a:spLocks noGrp="1"/>
          </p:cNvSpPr>
          <p:nvPr>
            <p:ph type="dt" sz="half" idx="16385"/>
            <p:custDataLst>
              <p:tags r:id="rId2"/>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10" name="页脚占位符 4"/>
          <p:cNvSpPr>
            <a:spLocks noGrp="1"/>
          </p:cNvSpPr>
          <p:nvPr>
            <p:ph type="ftr" sz="quarter" idx="16386"/>
            <p:custDataLst>
              <p:tags r:id="rId3"/>
            </p:custDataLst>
          </p:nvPr>
        </p:nvSpPr>
        <p:spPr>
          <a:xfrm>
            <a:off x="4038600" y="6356350"/>
            <a:ext cx="4114800" cy="365125"/>
          </a:xfrm>
        </p:spPr>
        <p:txBody>
          <a:bodyPr/>
          <a:lstStyle/>
          <a:p>
            <a:endParaRPr lang="zh-CN" altLang="en-US"/>
          </a:p>
        </p:txBody>
      </p:sp>
      <p:sp>
        <p:nvSpPr>
          <p:cNvPr id="9" name="Text Placeholder 8"/>
          <p:cNvSpPr>
            <a:spLocks noGrp="1"/>
          </p:cNvSpPr>
          <p:nvPr>
            <p:ph type="body" idx="16391" hasCustomPrompt="1"/>
            <p:custDataLst>
              <p:tags r:id="rId4"/>
            </p:custDataLst>
          </p:nvPr>
        </p:nvSpPr>
        <p:spPr>
          <a:xfrm>
            <a:off x="2032000" y="0"/>
            <a:ext cx="10160000" cy="6858000"/>
          </a:xfrm>
          <a:custGeom>
            <a:avLst/>
            <a:gdLst>
              <a:gd name="connisteX0" fmla="*/ 0 w 10160000"/>
              <a:gd name="connsiteY0" fmla="*/ 0 h 6858000"/>
              <a:gd name="connisteX1" fmla="*/ 10160000 w 10160000"/>
              <a:gd name="connsiteY1" fmla="*/ 0 h 6858000"/>
              <a:gd name="connisteX2" fmla="*/ 10160000 w 10160000"/>
              <a:gd name="connsiteY2" fmla="*/ 6858000 h 6858000"/>
              <a:gd name="connisteX3" fmla="*/ 0 w 10160000"/>
              <a:gd name="connsiteY3" fmla="*/ 6858000 h 6858000"/>
              <a:gd name="connisteX4" fmla="*/ 0 w 101600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10160000" h="6858000">
                <a:moveTo>
                  <a:pt x="0" y="0"/>
                </a:moveTo>
                <a:lnTo>
                  <a:pt x="10160000" y="0"/>
                </a:lnTo>
                <a:lnTo>
                  <a:pt x="10160000" y="6858000"/>
                </a:lnTo>
                <a:lnTo>
                  <a:pt x="0" y="6858000"/>
                </a:lnTo>
                <a:lnTo>
                  <a:pt x="0" y="0"/>
                </a:lnTo>
                <a:close/>
              </a:path>
            </a:pathLst>
          </a:custGeom>
          <a:gradFill>
            <a:gsLst>
              <a:gs pos="0">
                <a:schemeClr val="bg1">
                  <a:alpha val="90000"/>
                </a:schemeClr>
              </a:gs>
              <a:gs pos="100000">
                <a:schemeClr val="bg1">
                  <a:alpha val="0"/>
                </a:schemeClr>
              </a:gs>
            </a:gsLst>
            <a:lin ang="108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Text Placeholder 12"/>
          <p:cNvSpPr>
            <a:spLocks noGrp="1"/>
          </p:cNvSpPr>
          <p:nvPr>
            <p:ph type="body" idx="16389" hasCustomPrompt="1"/>
            <p:custDataLst>
              <p:tags r:id="rId5"/>
            </p:custDataLst>
          </p:nvPr>
        </p:nvSpPr>
        <p:spPr>
          <a:xfrm>
            <a:off x="5078942" y="1651000"/>
            <a:ext cx="6097058" cy="457200"/>
          </a:xfrm>
          <a:noFill/>
        </p:spPr>
        <p:txBody>
          <a:bodyPr vert="horz" lIns="0" tIns="0" rIns="0" bIns="0" anchor="t">
            <a:normAutofit/>
          </a:bodyPr>
          <a:lstStyle>
            <a:lvl1pPr marL="0" indent="0" algn="r">
              <a:lnSpc>
                <a:spcPct val="125000"/>
              </a:lnSpc>
              <a:spcBef>
                <a:spcPct val="0"/>
              </a:spcBef>
              <a:spcAft>
                <a:spcPct val="0"/>
              </a:spcAft>
              <a:buNone/>
              <a:defRPr sz="2400" b="0" spc="0">
                <a:solidFill>
                  <a:srgbClr val="FFFFFF"/>
                </a:solidFill>
              </a:defRPr>
            </a:lvl1pPr>
          </a:lstStyle>
          <a:p>
            <a:pPr lvl="0"/>
            <a:r>
              <a:rPr lang="zh-CN" altLang="en-US"/>
              <a:t>20XX YEAR</a:t>
            </a:r>
          </a:p>
        </p:txBody>
      </p:sp>
      <p:sp>
        <p:nvSpPr>
          <p:cNvPr id="11" name="灯片编号占位符 5"/>
          <p:cNvSpPr>
            <a:spLocks noGrp="1"/>
          </p:cNvSpPr>
          <p:nvPr>
            <p:ph type="sldNum" sz="quarter" idx="16387"/>
            <p:custDataLst>
              <p:tags r:id="rId6"/>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8" name="标题"/>
          <p:cNvSpPr txBox="1">
            <a:spLocks noGrp="1"/>
          </p:cNvSpPr>
          <p:nvPr>
            <p:ph type="title" idx="16388" hasCustomPrompt="1"/>
            <p:custDataLst>
              <p:tags r:id="rId7"/>
            </p:custDataLst>
          </p:nvPr>
        </p:nvSpPr>
        <p:spPr>
          <a:xfrm>
            <a:off x="4823354" y="2159000"/>
            <a:ext cx="6352646" cy="2540000"/>
          </a:xfrm>
          <a:prstGeom prst="rect">
            <a:avLst/>
          </a:prstGeom>
          <a:noFill/>
        </p:spPr>
        <p:txBody>
          <a:bodyPr vert="horz" wrap="square" lIns="0" tIns="0" rIns="0" bIns="0" rtlCol="0" anchor="t" anchorCtr="0">
            <a:normAutofit/>
          </a:bodyPr>
          <a:lstStyle>
            <a:lvl1pPr marL="0" marR="0" lvl="0" indent="0" algn="r" defTabSz="914400" rtl="0" eaLnBrk="1" fontAlgn="ctr" latinLnBrk="0" hangingPunct="1">
              <a:lnSpc>
                <a:spcPct val="100000"/>
              </a:lnSpc>
              <a:spcBef>
                <a:spcPct val="0"/>
              </a:spcBef>
              <a:spcAft>
                <a:spcPct val="0"/>
              </a:spcAft>
              <a:buClrTx/>
              <a:buSzTx/>
              <a:buFontTx/>
              <a:buNone/>
              <a:defRPr kumimoji="0" lang="zh-CN" altLang="en-US" sz="6000" b="0" i="0" u="none" strike="noStrike" kern="1200" cap="none" spc="0" normalizeH="0" baseline="0" noProof="1" dirty="0">
                <a:gradFill>
                  <a:gsLst>
                    <a:gs pos="81000">
                      <a:schemeClr val="accent3">
                        <a:lumMod val="40000"/>
                        <a:lumOff val="60000"/>
                      </a:schemeClr>
                    </a:gs>
                    <a:gs pos="0">
                      <a:schemeClr val="accent1"/>
                    </a:gs>
                    <a:gs pos="56000">
                      <a:schemeClr val="accent5"/>
                    </a:gs>
                    <a:gs pos="100000">
                      <a:schemeClr val="accent3"/>
                    </a:gs>
                  </a:gsLst>
                  <a:lin ang="0" scaled="0"/>
                </a:gradFill>
                <a:latin typeface="+mj-ea"/>
                <a:ea typeface="+mj-ea"/>
                <a:cs typeface="MiSans Bold" panose="00000800000000000000" charset="-122"/>
                <a:sym typeface="+mn-ea"/>
              </a:defRPr>
            </a:lvl1pPr>
          </a:lstStyle>
          <a:p>
            <a:pPr lvl="0" algn="ctr" fontAlgn="ctr">
              <a:lnSpc>
                <a:spcPct val="100000"/>
              </a:lnSpc>
            </a:pPr>
            <a:r>
              <a:rPr>
                <a:sym typeface="+mn-ea"/>
              </a:rPr>
              <a:t>单击此处
添加文档标题</a:t>
            </a:r>
          </a:p>
        </p:txBody>
      </p:sp>
      <p:sp>
        <p:nvSpPr>
          <p:cNvPr id="7" name="署名"/>
          <p:cNvSpPr txBox="1">
            <a:spLocks noGrp="1"/>
          </p:cNvSpPr>
          <p:nvPr>
            <p:ph type="body" idx="16390" hasCustomPrompt="1"/>
            <p:custDataLst>
              <p:tags r:id="rId8"/>
            </p:custDataLst>
          </p:nvPr>
        </p:nvSpPr>
        <p:spPr>
          <a:xfrm>
            <a:off x="8635118" y="4749800"/>
            <a:ext cx="2540882" cy="533400"/>
          </a:xfrm>
          <a:prstGeom prst="roundRect">
            <a:avLst>
              <a:gd name="adj" fmla="val 50000"/>
            </a:avLst>
          </a:prstGeom>
          <a:noFill/>
          <a:ln>
            <a:gradFill>
              <a:gsLst>
                <a:gs pos="54000">
                  <a:schemeClr val="accent2"/>
                </a:gs>
                <a:gs pos="0">
                  <a:schemeClr val="accent1"/>
                </a:gs>
                <a:gs pos="100000">
                  <a:schemeClr val="accent3"/>
                </a:gs>
              </a:gsLst>
              <a:lin ang="0" scaled="1"/>
            </a:gradFill>
          </a:ln>
        </p:spPr>
        <p:txBody>
          <a:bodyPr vert="horz" wrap="square" lIns="0" tIns="0" rIns="0" bIns="0" rtlCol="0" anchor="ctr" anchorCtr="0">
            <a:normAutofit/>
          </a:bodyPr>
          <a:lstStyle>
            <a:lvl1pPr marL="0" marR="0" indent="0" algn="ctr" defTabSz="914400" rtl="0" eaLnBrk="1" fontAlgn="ctr" latinLnBrk="0" hangingPunct="1">
              <a:lnSpc>
                <a:spcPct val="100000"/>
              </a:lnSpc>
              <a:spcBef>
                <a:spcPct val="0"/>
              </a:spcBef>
              <a:spcAft>
                <a:spcPct val="0"/>
              </a:spcAft>
              <a:buClrTx/>
              <a:buSzTx/>
              <a:buFontTx/>
              <a:buNone/>
              <a:defRPr kumimoji="0" lang="zh-CN" altLang="en-US" sz="2000" b="0" i="0" u="none" strike="noStrike" kern="1200" cap="none" spc="0" normalizeH="0" baseline="0" noProof="1" dirty="0">
                <a:solidFill>
                  <a:srgbClr val="FFFFFF"/>
                </a:solidFill>
                <a:latin typeface="+mj-ea"/>
                <a:ea typeface="+mj-ea"/>
                <a:cs typeface="MiSans Bold" panose="00000800000000000000" charset="-122"/>
                <a:sym typeface="+mn-ea"/>
              </a:defRPr>
            </a:lvl1pPr>
          </a:lstStyle>
          <a:p>
            <a:pPr lvl="0" algn="ctr" fontAlgn="ctr">
              <a:lnSpc>
                <a:spcPct val="100000"/>
              </a:lnSpc>
            </a:pPr>
            <a:r>
              <a:rPr dirty="0">
                <a:sym typeface="+mn-ea"/>
              </a:rPr>
              <a:t>BY WPS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章节页-1">
    <p:spTree>
      <p:nvGrpSpPr>
        <p:cNvPr id="1" name=""/>
        <p:cNvGrpSpPr/>
        <p:nvPr/>
      </p:nvGrpSpPr>
      <p:grpSpPr>
        <a:xfrm>
          <a:off x="0" y="0"/>
          <a:ext cx="0" cy="0"/>
          <a:chOff x="0" y="0"/>
          <a:chExt cx="0" cy="0"/>
        </a:xfrm>
      </p:grpSpPr>
      <p:pic>
        <p:nvPicPr>
          <p:cNvPr id="9" name="图片 8" descr="图片1"/>
          <p:cNvPicPr>
            <a:picLocks noChangeAspect="1"/>
          </p:cNvPicPr>
          <p:nvPr>
            <p:custDataLst>
              <p:tags r:id="rId1"/>
            </p:custDataLst>
          </p:nvPr>
        </p:nvPicPr>
        <p:blipFill>
          <a:blip r:embed="rId9"/>
          <a:srcRect/>
          <a:stretch>
            <a:fillRect/>
          </a:stretch>
        </p:blipFill>
        <p:spPr>
          <a:xfrm>
            <a:off x="0" y="0"/>
            <a:ext cx="12192000" cy="6855460"/>
          </a:xfrm>
          <a:prstGeom prst="rect">
            <a:avLst/>
          </a:prstGeom>
        </p:spPr>
      </p:pic>
      <p:sp>
        <p:nvSpPr>
          <p:cNvPr id="6" name="日期占位符 3"/>
          <p:cNvSpPr>
            <a:spLocks noGrp="1"/>
          </p:cNvSpPr>
          <p:nvPr>
            <p:ph type="dt" sz="half" idx="10"/>
            <p:custDataLst>
              <p:tags r:id="rId2"/>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12" name="Text Placeholder 11"/>
          <p:cNvSpPr>
            <a:spLocks noGrp="1"/>
          </p:cNvSpPr>
          <p:nvPr>
            <p:ph type="body" idx="287312130" hasCustomPrompt="1"/>
            <p:custDataLst>
              <p:tags r:id="rId3"/>
            </p:custDataLst>
          </p:nvPr>
        </p:nvSpPr>
        <p:spPr>
          <a:xfrm>
            <a:off x="0" y="0"/>
            <a:ext cx="10160000" cy="6858000"/>
          </a:xfrm>
          <a:custGeom>
            <a:avLst/>
            <a:gdLst>
              <a:gd name="connisteX0" fmla="*/ 0 w 10160000"/>
              <a:gd name="connsiteY0" fmla="*/ 0 h 6858000"/>
              <a:gd name="connisteX1" fmla="*/ 10160000 w 10160000"/>
              <a:gd name="connsiteY1" fmla="*/ 0 h 6858000"/>
              <a:gd name="connisteX2" fmla="*/ 10160000 w 10160000"/>
              <a:gd name="connsiteY2" fmla="*/ 6858000 h 6858000"/>
              <a:gd name="connisteX3" fmla="*/ 0 w 10160000"/>
              <a:gd name="connsiteY3" fmla="*/ 6858000 h 6858000"/>
              <a:gd name="connisteX4" fmla="*/ 0 w 101600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10160000" h="6858000">
                <a:moveTo>
                  <a:pt x="0" y="0"/>
                </a:moveTo>
                <a:lnTo>
                  <a:pt x="10160000" y="0"/>
                </a:lnTo>
                <a:lnTo>
                  <a:pt x="10160000" y="6858000"/>
                </a:lnTo>
                <a:lnTo>
                  <a:pt x="0" y="6858000"/>
                </a:lnTo>
                <a:lnTo>
                  <a:pt x="0" y="0"/>
                </a:lnTo>
                <a:close/>
              </a:path>
            </a:pathLst>
          </a:custGeom>
          <a:gradFill>
            <a:gsLst>
              <a:gs pos="0">
                <a:schemeClr val="bg1">
                  <a:alpha val="90000"/>
                </a:schemeClr>
              </a:gs>
              <a:gs pos="100000">
                <a:schemeClr val="bg1">
                  <a:alpha val="0"/>
                </a:schemeClr>
              </a:gs>
            </a:gsLst>
            <a:lin ang="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页脚占位符 4"/>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7" name="标题"/>
          <p:cNvSpPr txBox="1">
            <a:spLocks noGrp="1"/>
          </p:cNvSpPr>
          <p:nvPr>
            <p:ph type="title" idx="17826049" hasCustomPrompt="1"/>
            <p:custDataLst>
              <p:tags r:id="rId5"/>
            </p:custDataLst>
          </p:nvPr>
        </p:nvSpPr>
        <p:spPr>
          <a:xfrm>
            <a:off x="1016000" y="3118485"/>
            <a:ext cx="6352117" cy="1524000"/>
          </a:xfrm>
          <a:prstGeom prst="rect">
            <a:avLst/>
          </a:prstGeom>
          <a:noFill/>
        </p:spPr>
        <p:txBody>
          <a:bodyPr vert="horz" wrap="square" lIns="0" tIns="0" rIns="0" bIns="0" rtlCol="0" anchor="t" anchorCtr="0">
            <a:normAutofit/>
          </a:bodyPr>
          <a:lstStyle>
            <a:lvl1pPr marL="0" marR="0" lvl="0" indent="0" algn="l" defTabSz="914400" rtl="0" eaLnBrk="1" fontAlgn="ctr" latinLnBrk="0" hangingPunct="1">
              <a:lnSpc>
                <a:spcPct val="100000"/>
              </a:lnSpc>
              <a:spcBef>
                <a:spcPct val="0"/>
              </a:spcBef>
              <a:spcAft>
                <a:spcPct val="0"/>
              </a:spcAft>
              <a:buClrTx/>
              <a:buSzTx/>
              <a:buFontTx/>
              <a:buNone/>
              <a:defRPr kumimoji="0" lang="zh-CN" altLang="en-US" sz="4800" b="0" i="0" u="none" strike="noStrike" kern="1200" cap="none" spc="0" normalizeH="0" baseline="0" noProof="1" dirty="0">
                <a:gradFill>
                  <a:gsLst>
                    <a:gs pos="0">
                      <a:schemeClr val="accent1"/>
                    </a:gs>
                    <a:gs pos="78000">
                      <a:schemeClr val="accent3">
                        <a:lumMod val="40000"/>
                        <a:lumOff val="60000"/>
                      </a:schemeClr>
                    </a:gs>
                    <a:gs pos="51000">
                      <a:schemeClr val="accent5"/>
                    </a:gs>
                    <a:gs pos="100000">
                      <a:schemeClr val="accent3"/>
                    </a:gs>
                  </a:gsLst>
                  <a:lin ang="0" scaled="0"/>
                </a:gradFill>
                <a:latin typeface="+mj-lt"/>
                <a:ea typeface="+mj-lt"/>
                <a:cs typeface="MiSans Bold" panose="00000800000000000000" charset="-122"/>
                <a:sym typeface="+mn-ea"/>
              </a:defRPr>
            </a:lvl1pPr>
          </a:lstStyle>
          <a:p>
            <a:pPr lvl="0" algn="l" fontAlgn="ctr"/>
            <a:r>
              <a:rPr>
                <a:sym typeface="+mn-ea"/>
              </a:rPr>
              <a:t>单击此处添加章节标题</a:t>
            </a:r>
          </a:p>
        </p:txBody>
      </p:sp>
      <p:sp>
        <p:nvSpPr>
          <p:cNvPr id="11" name="灯片编号占位符 5"/>
          <p:cNvSpPr>
            <a:spLocks noGrp="1"/>
          </p:cNvSpPr>
          <p:nvPr>
            <p:ph type="sldNum" sz="quarter" idx="12"/>
            <p:custDataLst>
              <p:tags r:id="rId6"/>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8" name="序号"/>
          <p:cNvSpPr txBox="1">
            <a:spLocks noGrp="1"/>
          </p:cNvSpPr>
          <p:nvPr>
            <p:ph type="body" idx="17826561" hasCustomPrompt="1"/>
            <p:custDataLst>
              <p:tags r:id="rId7"/>
            </p:custDataLst>
          </p:nvPr>
        </p:nvSpPr>
        <p:spPr>
          <a:xfrm>
            <a:off x="1016000" y="1492885"/>
            <a:ext cx="1527175" cy="1524000"/>
          </a:xfrm>
          <a:prstGeom prst="rect">
            <a:avLst/>
          </a:prstGeom>
          <a:noFill/>
        </p:spPr>
        <p:txBody>
          <a:bodyPr vert="horz" wrap="square" lIns="0" tIns="0" rIns="0" bIns="0" rtlCol="0" anchor="ctr" anchorCtr="0">
            <a:normAutofit/>
          </a:bodyPr>
          <a:lstStyle>
            <a:lvl1pPr marL="0" marR="0" lvl="0" indent="0" algn="l" defTabSz="914400" rtl="0" eaLnBrk="1" fontAlgn="ctr" latinLnBrk="0" hangingPunct="1">
              <a:lnSpc>
                <a:spcPct val="100000"/>
              </a:lnSpc>
              <a:spcBef>
                <a:spcPct val="0"/>
              </a:spcBef>
              <a:spcAft>
                <a:spcPct val="0"/>
              </a:spcAft>
              <a:buClrTx/>
              <a:buSzTx/>
              <a:buFontTx/>
              <a:buNone/>
              <a:defRPr kumimoji="0" lang="zh-CN" altLang="en-US" sz="7200" b="0" i="0" u="none" strike="noStrike" kern="1200" cap="none" spc="0" normalizeH="0" baseline="0" noProof="1" dirty="0">
                <a:gradFill>
                  <a:gsLst>
                    <a:gs pos="0">
                      <a:schemeClr val="accent1"/>
                    </a:gs>
                    <a:gs pos="78000">
                      <a:schemeClr val="accent3">
                        <a:lumMod val="40000"/>
                        <a:lumOff val="60000"/>
                      </a:schemeClr>
                    </a:gs>
                    <a:gs pos="51000">
                      <a:schemeClr val="accent5"/>
                    </a:gs>
                    <a:gs pos="100000">
                      <a:schemeClr val="accent3"/>
                    </a:gs>
                  </a:gsLst>
                  <a:lin ang="0" scaled="0"/>
                </a:gradFill>
                <a:latin typeface="+mj-lt"/>
                <a:ea typeface="+mj-lt"/>
                <a:cs typeface="MiSans Bold" panose="00000800000000000000" charset="-122"/>
                <a:sym typeface="+mn-ea"/>
              </a:defRPr>
            </a:lvl1pPr>
          </a:lstStyle>
          <a:p>
            <a:pPr lvl="0"/>
            <a:r>
              <a:rPr>
                <a:sym typeface="+mn-ea"/>
              </a:rPr>
              <a:t>01</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结束页-1_2">
    <p:spTree>
      <p:nvGrpSpPr>
        <p:cNvPr id="1" name=""/>
        <p:cNvGrpSpPr/>
        <p:nvPr/>
      </p:nvGrpSpPr>
      <p:grpSpPr>
        <a:xfrm>
          <a:off x="0" y="0"/>
          <a:ext cx="0" cy="0"/>
          <a:chOff x="0" y="0"/>
          <a:chExt cx="0" cy="0"/>
        </a:xfrm>
      </p:grpSpPr>
      <p:pic>
        <p:nvPicPr>
          <p:cNvPr id="9" name="图片 8" descr="图片1"/>
          <p:cNvPicPr>
            <a:picLocks noChangeAspect="1"/>
          </p:cNvPicPr>
          <p:nvPr>
            <p:custDataLst>
              <p:tags r:id="rId1"/>
            </p:custDataLst>
          </p:nvPr>
        </p:nvPicPr>
        <p:blipFill>
          <a:blip r:embed="rId9"/>
          <a:srcRect/>
          <a:stretch>
            <a:fillRect/>
          </a:stretch>
        </p:blipFill>
        <p:spPr>
          <a:xfrm flipH="1">
            <a:off x="0" y="0"/>
            <a:ext cx="12192000" cy="6855460"/>
          </a:xfrm>
          <a:prstGeom prst="rect">
            <a:avLst/>
          </a:prstGeom>
        </p:spPr>
      </p:pic>
      <p:sp>
        <p:nvSpPr>
          <p:cNvPr id="6" name="日期占位符 3"/>
          <p:cNvSpPr>
            <a:spLocks noGrp="1"/>
          </p:cNvSpPr>
          <p:nvPr>
            <p:ph type="dt" sz="half" idx="10"/>
            <p:custDataLst>
              <p:tags r:id="rId2"/>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10" name="页脚占位符 4"/>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8" name="Text Placeholder 7"/>
          <p:cNvSpPr>
            <a:spLocks noGrp="1"/>
          </p:cNvSpPr>
          <p:nvPr>
            <p:ph type="body" idx="287312130" hasCustomPrompt="1"/>
            <p:custDataLst>
              <p:tags r:id="rId4"/>
            </p:custDataLst>
          </p:nvPr>
        </p:nvSpPr>
        <p:spPr>
          <a:xfrm>
            <a:off x="2032000" y="0"/>
            <a:ext cx="10160000" cy="6858000"/>
          </a:xfrm>
          <a:custGeom>
            <a:avLst/>
            <a:gdLst>
              <a:gd name="connisteX0" fmla="*/ 0 w 10160000"/>
              <a:gd name="connsiteY0" fmla="*/ 0 h 6858000"/>
              <a:gd name="connisteX1" fmla="*/ 10160000 w 10160000"/>
              <a:gd name="connsiteY1" fmla="*/ 0 h 6858000"/>
              <a:gd name="connisteX2" fmla="*/ 10160000 w 10160000"/>
              <a:gd name="connsiteY2" fmla="*/ 6858000 h 6858000"/>
              <a:gd name="connisteX3" fmla="*/ 0 w 10160000"/>
              <a:gd name="connsiteY3" fmla="*/ 6858000 h 6858000"/>
              <a:gd name="connisteX4" fmla="*/ 0 w 10160000"/>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10160000" h="6858000">
                <a:moveTo>
                  <a:pt x="0" y="0"/>
                </a:moveTo>
                <a:lnTo>
                  <a:pt x="10160000" y="0"/>
                </a:lnTo>
                <a:lnTo>
                  <a:pt x="10160000" y="6858000"/>
                </a:lnTo>
                <a:lnTo>
                  <a:pt x="0" y="6858000"/>
                </a:lnTo>
                <a:lnTo>
                  <a:pt x="0" y="0"/>
                </a:lnTo>
                <a:close/>
              </a:path>
            </a:pathLst>
          </a:custGeom>
          <a:gradFill>
            <a:gsLst>
              <a:gs pos="0">
                <a:schemeClr val="bg1">
                  <a:alpha val="90000"/>
                </a:schemeClr>
              </a:gs>
              <a:gs pos="100000">
                <a:schemeClr val="bg1">
                  <a:alpha val="0"/>
                </a:schemeClr>
              </a:gs>
            </a:gsLst>
            <a:lin ang="108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灯片编号占位符 5"/>
          <p:cNvSpPr>
            <a:spLocks noGrp="1"/>
          </p:cNvSpPr>
          <p:nvPr>
            <p:ph type="sldNum" sz="quarter" idx="12"/>
            <p:custDataLst>
              <p:tags r:id="rId5"/>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3" name="Subtitle 12"/>
          <p:cNvSpPr>
            <a:spLocks noGrp="1"/>
          </p:cNvSpPr>
          <p:nvPr>
            <p:ph type="body" idx="17826305" hasCustomPrompt="1"/>
            <p:custDataLst>
              <p:tags r:id="rId6"/>
            </p:custDataLst>
          </p:nvPr>
        </p:nvSpPr>
        <p:spPr>
          <a:xfrm>
            <a:off x="5726642" y="2667000"/>
            <a:ext cx="5449358" cy="457200"/>
          </a:xfrm>
          <a:noFill/>
        </p:spPr>
        <p:txBody>
          <a:bodyPr vert="horz" lIns="0" tIns="0" rIns="0" bIns="0" anchor="t">
            <a:normAutofit/>
          </a:bodyPr>
          <a:lstStyle>
            <a:lvl1pPr marL="0" indent="0" algn="r">
              <a:lnSpc>
                <a:spcPct val="125000"/>
              </a:lnSpc>
              <a:spcBef>
                <a:spcPct val="0"/>
              </a:spcBef>
              <a:spcAft>
                <a:spcPct val="0"/>
              </a:spcAft>
              <a:buNone/>
              <a:defRPr sz="2400" b="0" spc="0">
                <a:gradFill>
                  <a:gsLst>
                    <a:gs pos="0">
                      <a:schemeClr val="accent1"/>
                    </a:gs>
                    <a:gs pos="78000">
                      <a:schemeClr val="accent3">
                        <a:lumMod val="40000"/>
                        <a:lumOff val="60000"/>
                      </a:schemeClr>
                    </a:gs>
                    <a:gs pos="51000">
                      <a:schemeClr val="accent5"/>
                    </a:gs>
                    <a:gs pos="100000">
                      <a:schemeClr val="accent3"/>
                    </a:gs>
                  </a:gsLst>
                  <a:lin ang="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p>
        </p:txBody>
      </p:sp>
      <p:sp>
        <p:nvSpPr>
          <p:cNvPr id="7" name="标题"/>
          <p:cNvSpPr txBox="1">
            <a:spLocks noGrp="1"/>
          </p:cNvSpPr>
          <p:nvPr>
            <p:ph type="title" idx="17826049" hasCustomPrompt="1"/>
            <p:custDataLst>
              <p:tags r:id="rId7"/>
            </p:custDataLst>
          </p:nvPr>
        </p:nvSpPr>
        <p:spPr>
          <a:xfrm>
            <a:off x="5724878" y="3175000"/>
            <a:ext cx="5451122" cy="1016000"/>
          </a:xfrm>
          <a:prstGeom prst="rect">
            <a:avLst/>
          </a:prstGeom>
          <a:noFill/>
        </p:spPr>
        <p:txBody>
          <a:bodyPr vert="horz" wrap="square" lIns="0" tIns="0" rIns="0" bIns="0" rtlCol="0" anchor="t" anchorCtr="0">
            <a:normAutofit/>
          </a:bodyPr>
          <a:lstStyle>
            <a:lvl1pPr marL="0" marR="0" lvl="0" indent="0" algn="r" defTabSz="914400" rtl="0" eaLnBrk="1" fontAlgn="ctr" latinLnBrk="0" hangingPunct="1">
              <a:lnSpc>
                <a:spcPct val="100000"/>
              </a:lnSpc>
              <a:spcBef>
                <a:spcPct val="0"/>
              </a:spcBef>
              <a:spcAft>
                <a:spcPct val="0"/>
              </a:spcAft>
              <a:buClrTx/>
              <a:buSzTx/>
              <a:buFontTx/>
              <a:buNone/>
              <a:defRPr kumimoji="0" lang="zh-CN" altLang="en-US" sz="6400" b="0" i="0" u="none" strike="noStrike" kern="1200" cap="none" spc="0" normalizeH="0" baseline="0" noProof="1" dirty="0">
                <a:gradFill>
                  <a:gsLst>
                    <a:gs pos="0">
                      <a:schemeClr val="accent1"/>
                    </a:gs>
                    <a:gs pos="78000">
                      <a:schemeClr val="accent3">
                        <a:lumMod val="40000"/>
                        <a:lumOff val="60000"/>
                      </a:schemeClr>
                    </a:gs>
                    <a:gs pos="51000">
                      <a:schemeClr val="accent5"/>
                    </a:gs>
                    <a:gs pos="100000">
                      <a:schemeClr val="accent3"/>
                    </a:gs>
                  </a:gsLst>
                  <a:lin ang="0" scaled="0"/>
                </a:gradFill>
                <a:latin typeface="+mj-ea"/>
                <a:ea typeface="+mj-ea"/>
                <a:cs typeface="MiSans Bold" panose="00000800000000000000" charset="-122"/>
                <a:sym typeface="+mn-ea"/>
              </a:defRPr>
            </a:lvl1pPr>
          </a:lstStyle>
          <a:p>
            <a:pPr lvl="0" algn="r" fontAlgn="ctr">
              <a:lnSpc>
                <a:spcPct val="100000"/>
              </a:lnSpc>
            </a:pPr>
            <a:r>
              <a:rPr>
                <a:sym typeface="+mn-ea"/>
              </a:rPr>
              <a:t>谢谢观看</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页-1-5-4">
    <p:spTree>
      <p:nvGrpSpPr>
        <p:cNvPr id="1" name=""/>
        <p:cNvGrpSpPr/>
        <p:nvPr/>
      </p:nvGrpSpPr>
      <p:grpSpPr>
        <a:xfrm>
          <a:off x="0" y="0"/>
          <a:ext cx="0" cy="0"/>
          <a:chOff x="0" y="0"/>
          <a:chExt cx="0" cy="0"/>
        </a:xfrm>
      </p:grpSpPr>
      <p:sp>
        <p:nvSpPr>
          <p:cNvPr id="6" name="日期占位符 3"/>
          <p:cNvSpPr>
            <a:spLocks noGrp="1"/>
          </p:cNvSpPr>
          <p:nvPr>
            <p:ph type="dt" sz="half" idx="10"/>
            <p:custDataLst>
              <p:tags r:id="rId1"/>
            </p:custDataLst>
          </p:nvPr>
        </p:nvSpPr>
        <p:spPr>
          <a:xfrm>
            <a:off x="838200" y="6356350"/>
            <a:ext cx="2743200" cy="365125"/>
          </a:xfrm>
        </p:spPr>
        <p:txBody>
          <a:bodyPr/>
          <a:lstStyle/>
          <a:p>
            <a:fld id="{82F288E0-7875-42C4-84C8-98DBBD3BF4D2}" type="datetimeFigureOut">
              <a:rPr lang="zh-CN" altLang="en-US" smtClean="0"/>
              <a:t>2025/6/30</a:t>
            </a:fld>
            <a:endParaRPr lang="zh-CN" altLang="en-US"/>
          </a:p>
        </p:txBody>
      </p:sp>
      <p:sp>
        <p:nvSpPr>
          <p:cNvPr id="7" name="页脚占位符 4"/>
          <p:cNvSpPr>
            <a:spLocks noGrp="1"/>
          </p:cNvSpPr>
          <p:nvPr>
            <p:ph type="ftr" sz="quarter" idx="11"/>
            <p:custDataLst>
              <p:tags r:id="rId2"/>
            </p:custDataLst>
          </p:nvPr>
        </p:nvSpPr>
        <p:spPr>
          <a:xfrm>
            <a:off x="4038600" y="6356350"/>
            <a:ext cx="4114800" cy="365125"/>
          </a:xfrm>
        </p:spPr>
        <p:txBody>
          <a:bodyPr/>
          <a:lstStyle/>
          <a:p>
            <a:endParaRPr lang="zh-CN" altLang="en-US"/>
          </a:p>
        </p:txBody>
      </p:sp>
      <p:sp>
        <p:nvSpPr>
          <p:cNvPr id="8" name="灯片编号占位符 5"/>
          <p:cNvSpPr>
            <a:spLocks noGrp="1"/>
          </p:cNvSpPr>
          <p:nvPr>
            <p:ph type="sldNum" sz="quarter" idx="12"/>
            <p:custDataLst>
              <p:tags r:id="rId3"/>
            </p:custDataLst>
          </p:nvPr>
        </p:nvSpPr>
        <p:spPr>
          <a:xfrm>
            <a:off x="8610600" y="6356350"/>
            <a:ext cx="2743200" cy="365125"/>
          </a:xfrm>
        </p:spPr>
        <p:txBody>
          <a:bodyPr/>
          <a:lstStyle/>
          <a:p>
            <a:fld id="{7D9BB5D0-35E4-459D-AEF3-FE4D7C45CC19}" type="slidenum">
              <a:rPr lang="zh-CN" altLang="en-US" smtClean="0"/>
              <a:t>‹#›</a:t>
            </a:fld>
            <a:endParaRPr lang="zh-CN" altLang="en-US"/>
          </a:p>
        </p:txBody>
      </p:sp>
      <p:sp>
        <p:nvSpPr>
          <p:cNvPr id="11" name="Subtitle 10"/>
          <p:cNvSpPr>
            <a:spLocks noGrp="1"/>
          </p:cNvSpPr>
          <p:nvPr>
            <p:ph type="subTitle" idx="17826305" hasCustomPrompt="1"/>
            <p:custDataLst>
              <p:tags r:id="rId4"/>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12" name="Title 11"/>
          <p:cNvSpPr>
            <a:spLocks noGrp="1"/>
          </p:cNvSpPr>
          <p:nvPr>
            <p:ph type="ctrTitle" idx="17826049" hasCustomPrompt="1"/>
            <p:custDataLst>
              <p:tags r:id="rId5"/>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p>
        </p:txBody>
      </p:sp>
      <p:sp>
        <p:nvSpPr>
          <p:cNvPr id="13" name="Text Placeholder 12"/>
          <p:cNvSpPr>
            <a:spLocks noGrp="1"/>
          </p:cNvSpPr>
          <p:nvPr>
            <p:ph type="body" idx="319883777" hasCustomPrompt="1"/>
            <p:custDataLst>
              <p:tags r:id="rId6"/>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01</a:t>
            </a:r>
          </a:p>
        </p:txBody>
      </p:sp>
      <p:sp>
        <p:nvSpPr>
          <p:cNvPr id="14" name="装饰  3"/>
          <p:cNvSpPr>
            <a:spLocks noGrp="1"/>
          </p:cNvSpPr>
          <p:nvPr>
            <p:ph type="body" idx="319883522" hasCustomPrompt="1"/>
            <p:custDataLst>
              <p:tags r:id="rId7"/>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5" name="Text Placeholder 14"/>
          <p:cNvSpPr>
            <a:spLocks noGrp="1"/>
          </p:cNvSpPr>
          <p:nvPr>
            <p:ph type="body" idx="51446017" hasCustomPrompt="1"/>
            <p:custDataLst>
              <p:tags r:id="rId8"/>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6" name="Text Placeholder 15"/>
          <p:cNvSpPr>
            <a:spLocks noGrp="1"/>
          </p:cNvSpPr>
          <p:nvPr>
            <p:ph type="body" idx="319949313" hasCustomPrompt="1"/>
            <p:custDataLst>
              <p:tags r:id="rId9"/>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02</a:t>
            </a:r>
          </a:p>
        </p:txBody>
      </p:sp>
      <p:sp>
        <p:nvSpPr>
          <p:cNvPr id="17" name="装饰  6"/>
          <p:cNvSpPr>
            <a:spLocks noGrp="1"/>
          </p:cNvSpPr>
          <p:nvPr>
            <p:ph type="body" idx="319949058" hasCustomPrompt="1"/>
            <p:custDataLst>
              <p:tags r:id="rId10"/>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8" name="Text Placeholder 17"/>
          <p:cNvSpPr>
            <a:spLocks noGrp="1"/>
          </p:cNvSpPr>
          <p:nvPr>
            <p:ph type="body" idx="51511553" hasCustomPrompt="1"/>
            <p:custDataLst>
              <p:tags r:id="rId11"/>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Text Placeholder 18"/>
          <p:cNvSpPr>
            <a:spLocks noGrp="1"/>
          </p:cNvSpPr>
          <p:nvPr>
            <p:ph type="body" idx="320014849" hasCustomPrompt="1"/>
            <p:custDataLst>
              <p:tags r:id="rId12"/>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03</a:t>
            </a:r>
          </a:p>
        </p:txBody>
      </p:sp>
      <p:sp>
        <p:nvSpPr>
          <p:cNvPr id="20" name="装饰  9"/>
          <p:cNvSpPr>
            <a:spLocks noGrp="1"/>
          </p:cNvSpPr>
          <p:nvPr>
            <p:ph type="body" idx="320014594" hasCustomPrompt="1"/>
            <p:custDataLst>
              <p:tags r:id="rId13"/>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1" name="Text Placeholder 20"/>
          <p:cNvSpPr>
            <a:spLocks noGrp="1"/>
          </p:cNvSpPr>
          <p:nvPr>
            <p:ph type="body" idx="51577089" hasCustomPrompt="1"/>
            <p:custDataLst>
              <p:tags r:id="rId14"/>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2" name="Text Placeholder 21"/>
          <p:cNvSpPr>
            <a:spLocks noGrp="1"/>
          </p:cNvSpPr>
          <p:nvPr>
            <p:ph type="body" idx="320080385" hasCustomPrompt="1"/>
            <p:custDataLst>
              <p:tags r:id="rId15"/>
            </p:custDataLst>
          </p:nvPr>
        </p:nvSpPr>
        <p:spPr>
          <a:xfrm>
            <a:off x="79946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a:t>04</a:t>
            </a:r>
          </a:p>
        </p:txBody>
      </p:sp>
      <p:sp>
        <p:nvSpPr>
          <p:cNvPr id="23" name="装饰  2"/>
          <p:cNvSpPr>
            <a:spLocks noGrp="1"/>
          </p:cNvSpPr>
          <p:nvPr>
            <p:ph type="body" idx="320080130" hasCustomPrompt="1"/>
            <p:custDataLst>
              <p:tags r:id="rId16"/>
            </p:custDataLst>
          </p:nvPr>
        </p:nvSpPr>
        <p:spPr>
          <a:xfrm>
            <a:off x="87757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Text Placeholder 23"/>
          <p:cNvSpPr>
            <a:spLocks noGrp="1"/>
          </p:cNvSpPr>
          <p:nvPr>
            <p:ph type="body" idx="51642625" hasCustomPrompt="1"/>
            <p:custDataLst>
              <p:tags r:id="rId17"/>
            </p:custDataLst>
          </p:nvPr>
        </p:nvSpPr>
        <p:spPr>
          <a:xfrm>
            <a:off x="90043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a:t>单击此处添加项标题</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tags" Target="../tags/tag3.xml"/><Relationship Id="rId50" Type="http://schemas.openxmlformats.org/officeDocument/2006/relationships/tags" Target="../tags/tag6.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tags" Target="../tags/tag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tags" Target="../tags/tag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4" Type="http://schemas.openxmlformats.org/officeDocument/2006/relationships/theme" Target="../theme/theme2.xml"/><Relationship Id="rId52" Type="http://schemas.openxmlformats.org/officeDocument/2006/relationships/image" Target="../media/image1.jpeg"/><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tags" Target="../tags/tag4.xml"/><Relationship Id="rId8" Type="http://schemas.openxmlformats.org/officeDocument/2006/relationships/slideLayout" Target="../slideLayouts/slideLayout18.xml"/><Relationship Id="rId51" Type="http://schemas.openxmlformats.org/officeDocument/2006/relationships/tags" Target="../tags/tag7.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tags" Target="../tags/tag2.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1" Type="http://schemas.openxmlformats.org/officeDocument/2006/relationships/slideLayout" Target="../slideLayouts/slideLayout11.xml"/><Relationship Id="rId6"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descr="background"/>
          <p:cNvPicPr>
            <a:picLocks noChangeAspect="1"/>
          </p:cNvPicPr>
          <p:nvPr userDrawn="1"/>
        </p:nvPicPr>
        <p:blipFill>
          <a:blip r:embed="rId52"/>
          <a:stretch>
            <a:fillRect/>
          </a:stretch>
        </p:blipFill>
        <p:spPr>
          <a:xfrm>
            <a:off x="0" y="0"/>
            <a:ext cx="12192000" cy="6858000"/>
          </a:xfrm>
          <a:prstGeom prst="rect">
            <a:avLst/>
          </a:prstGeom>
        </p:spPr>
      </p:pic>
      <p:sp>
        <p:nvSpPr>
          <p:cNvPr id="4" name="矩形 3"/>
          <p:cNvSpPr/>
          <p:nvPr userDrawn="1"/>
        </p:nvSpPr>
        <p:spPr>
          <a:xfrm>
            <a:off x="0" y="0"/>
            <a:ext cx="12192000" cy="6858000"/>
          </a:xfrm>
          <a:prstGeom prst="rect">
            <a:avLst/>
          </a:prstGeom>
          <a:solidFill>
            <a:schemeClr val="bg1">
              <a:alpha val="55000"/>
            </a:schemeClr>
          </a:solidFill>
          <a:ln w="12700" cap="flat" cmpd="sng" algn="ctr">
            <a:noFill/>
            <a:prstDash val="solid"/>
            <a:miter lim="800000"/>
          </a:ln>
          <a:extLst>
            <a:ext uri="{91240B29-F687-4F45-9708-019B960494DF}">
              <a14:hiddenLine xmlns:a14="http://schemas.microsoft.com/office/drawing/2010/main" w="12700">
                <a:solidFill>
                  <a:schemeClr val="accent1">
                    <a:lumMod val="75000"/>
                  </a:schemeClr>
                </a:solidFill>
                <a:prstDash val="solid"/>
                <a:miter lim="800000"/>
                <a:headEnd/>
                <a:tailEnd/>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日期占位符 10"/>
          <p:cNvSpPr>
            <a:spLocks noGrp="1"/>
          </p:cNvSpPr>
          <p:nvPr>
            <p:ph type="dt" sz="half" idx="10"/>
            <p:custDataLst>
              <p:tags r:id="rId46"/>
            </p:custDataLst>
          </p:nvPr>
        </p:nvSpPr>
        <p:spPr>
          <a:xfrm>
            <a:off x="695960" y="6356350"/>
            <a:ext cx="2743200" cy="365125"/>
          </a:xfrm>
        </p:spPr>
        <p:txBody>
          <a:bodyPr/>
          <a:lstStyle>
            <a:lvl1pPr>
              <a:defRPr>
                <a:cs typeface="MiSans" panose="00000500000000000000" charset="-122"/>
              </a:defRPr>
            </a:lvl1pPr>
          </a:lstStyle>
          <a:p>
            <a:fld id="{82F288E0-7875-42C4-84C8-98DBBD3BF4D2}" type="datetimeFigureOut">
              <a:rPr lang="zh-CN" altLang="en-US" smtClean="0"/>
              <a:t>2025/6/30</a:t>
            </a:fld>
            <a:endParaRPr lang="zh-CN" altLang="en-US"/>
          </a:p>
        </p:txBody>
      </p:sp>
      <p:sp>
        <p:nvSpPr>
          <p:cNvPr id="12" name="页脚占位符 11"/>
          <p:cNvSpPr>
            <a:spLocks noGrp="1"/>
          </p:cNvSpPr>
          <p:nvPr>
            <p:ph type="ftr" sz="quarter" idx="11"/>
            <p:custDataLst>
              <p:tags r:id="rId47"/>
            </p:custDataLst>
          </p:nvPr>
        </p:nvSpPr>
        <p:spPr>
          <a:xfrm>
            <a:off x="4038600" y="6356350"/>
            <a:ext cx="4114800" cy="365125"/>
          </a:xfrm>
        </p:spPr>
        <p:txBody>
          <a:bodyPr/>
          <a:lstStyle>
            <a:lvl1pPr>
              <a:defRPr>
                <a:cs typeface="MiSans" panose="00000500000000000000" charset="-122"/>
              </a:defRPr>
            </a:lvl1pPr>
          </a:lstStyle>
          <a:p>
            <a:endParaRPr lang="zh-CN" altLang="en-US"/>
          </a:p>
        </p:txBody>
      </p:sp>
      <p:sp>
        <p:nvSpPr>
          <p:cNvPr id="13" name="灯片编号占位符 12"/>
          <p:cNvSpPr>
            <a:spLocks noGrp="1"/>
          </p:cNvSpPr>
          <p:nvPr>
            <p:ph type="sldNum" sz="quarter" idx="12"/>
            <p:custDataLst>
              <p:tags r:id="rId48"/>
            </p:custDataLst>
          </p:nvPr>
        </p:nvSpPr>
        <p:spPr>
          <a:xfrm>
            <a:off x="8753983" y="6356350"/>
            <a:ext cx="2743200" cy="365125"/>
          </a:xfrm>
        </p:spPr>
        <p:txBody>
          <a:bodyPr/>
          <a:lstStyle>
            <a:lvl1pPr>
              <a:defRPr>
                <a:cs typeface="MiSans" panose="00000500000000000000" charset="-122"/>
              </a:defRPr>
            </a:lvl1pPr>
          </a:lstStyle>
          <a:p>
            <a:fld id="{7D9BB5D0-35E4-459D-AEF3-FE4D7C45CC19}" type="slidenum">
              <a:rPr lang="zh-CN" altLang="en-US" smtClean="0"/>
              <a:t>‹#›</a:t>
            </a:fld>
            <a:endParaRPr lang="zh-CN" altLang="en-US"/>
          </a:p>
        </p:txBody>
      </p:sp>
      <p:sp>
        <p:nvSpPr>
          <p:cNvPr id="9" name="标题占位符 1"/>
          <p:cNvSpPr>
            <a:spLocks noGrp="1"/>
          </p:cNvSpPr>
          <p:nvPr>
            <p:ph type="title"/>
            <p:custDataLst>
              <p:tags r:id="rId49"/>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p>
        </p:txBody>
      </p:sp>
      <p:sp>
        <p:nvSpPr>
          <p:cNvPr id="10" name="文本占位符 9"/>
          <p:cNvSpPr>
            <a:spLocks noGrp="1"/>
          </p:cNvSpPr>
          <p:nvPr>
            <p:ph type="body" idx="1"/>
            <p:custDataLst>
              <p:tags r:id="rId50"/>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p>
          <a:p>
            <a:pPr lvl="1"/>
            <a:r>
              <a:rPr lang="zh-CN" altLang="en-US" dirty="0"/>
              <a:t>第二级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
        <p:nvSpPr>
          <p:cNvPr id="5" name="KSO_TEMPLATE" hidden="1"/>
          <p:cNvSpPr/>
          <p:nvPr userDrawn="1">
            <p:custDataLst>
              <p:tags r:id="rId5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45"/>
    </p:custData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Lst>
  <p:txStyles>
    <p:titleStyle>
      <a:lvl1pPr algn="l" defTabSz="914400" rtl="0" eaLnBrk="1" latinLnBrk="0" hangingPunct="1">
        <a:lnSpc>
          <a:spcPct val="90000"/>
        </a:lnSpc>
        <a:spcBef>
          <a:spcPct val="0"/>
        </a:spcBef>
        <a:buNone/>
        <a:defRPr sz="3200" kern="1200">
          <a:solidFill>
            <a:srgbClr val="FFFFFF"/>
          </a:solidFill>
          <a:latin typeface="+mj-ea"/>
          <a:ea typeface="+mj-ea"/>
          <a:cs typeface="MiSans Bold" panose="000008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0" lang="zh-CN" altLang="en-US" sz="1800" b="0" i="0" u="none" strike="noStrike" kern="1200" cap="none" spc="150" normalizeH="0" baseline="0">
          <a:ln>
            <a:noFill/>
            <a:prstDash val="sysDot"/>
          </a:ln>
          <a:solidFill>
            <a:srgbClr val="FFFFFF"/>
          </a:solidFill>
          <a:uFillTx/>
          <a:latin typeface="+mn-ea"/>
          <a:ea typeface="+mn-ea"/>
          <a:cs typeface="MiSans" panose="00000500000000000000" charset="-122"/>
        </a:defRPr>
      </a:lvl1pPr>
      <a:lvl2pPr marL="685800" marR="0" indent="-228600" algn="l" defTabSz="914400" rtl="0" eaLnBrk="1" fontAlgn="auto" latinLnBrk="0" hangingPunct="1">
        <a:lnSpc>
          <a:spcPct val="120000"/>
        </a:lnSpc>
        <a:spcBef>
          <a:spcPts val="1200"/>
        </a:spcBef>
        <a:spcAft>
          <a:spcPts val="0"/>
        </a:spcAft>
        <a:buClr>
          <a:srgbClr val="133EED"/>
        </a:buClr>
        <a:buFont typeface="Arial" panose="020B0604020202020204" pitchFamily="34" charset="0"/>
        <a:buChar char="•"/>
        <a:defRPr kumimoji="0" lang="zh-CN" altLang="en-US" sz="1600" b="0" i="0" u="none" strike="noStrike" kern="1200" cap="none" spc="150" normalizeH="0" baseline="0">
          <a:solidFill>
            <a:srgbClr val="FFFFFF"/>
          </a:solidFill>
          <a:uFillTx/>
          <a:latin typeface="+mn-ea"/>
          <a:ea typeface="+mn-ea"/>
          <a:cs typeface="MiSans Bold" panose="00000800000000000000" charset="-122"/>
        </a:defRPr>
      </a:lvl2pPr>
      <a:lvl3pPr marL="1143000" marR="0" indent="-228600" algn="l" defTabSz="914400" rtl="0" eaLnBrk="1" fontAlgn="auto" latinLnBrk="0" hangingPunct="1">
        <a:lnSpc>
          <a:spcPct val="120000"/>
        </a:lnSpc>
        <a:spcBef>
          <a:spcPts val="1200"/>
        </a:spcBef>
        <a:spcAft>
          <a:spcPts val="0"/>
        </a:spcAft>
        <a:buClr>
          <a:srgbClr val="133EED"/>
        </a:buClr>
        <a:buFont typeface="Arial" panose="020B0604020202020204" pitchFamily="34" charset="0"/>
        <a:buChar char="•"/>
        <a:defRPr kumimoji="0" lang="zh-CN" altLang="en-US" sz="1600" b="0" i="0" u="none" strike="noStrike" kern="1200" cap="none" spc="150" normalizeH="0" baseline="0">
          <a:solidFill>
            <a:srgbClr val="FFFFFF"/>
          </a:solidFill>
          <a:uFillTx/>
          <a:latin typeface="+mn-ea"/>
          <a:ea typeface="+mn-ea"/>
          <a:cs typeface="MiSans Bold" panose="00000800000000000000" charset="-122"/>
        </a:defRPr>
      </a:lvl3pPr>
      <a:lvl4pPr marL="1600200" marR="0" indent="-228600" algn="l" defTabSz="914400" rtl="0" eaLnBrk="1" fontAlgn="auto" latinLnBrk="0" hangingPunct="1">
        <a:lnSpc>
          <a:spcPct val="120000"/>
        </a:lnSpc>
        <a:spcBef>
          <a:spcPts val="1200"/>
        </a:spcBef>
        <a:spcAft>
          <a:spcPts val="0"/>
        </a:spcAft>
        <a:buClr>
          <a:srgbClr val="133EED"/>
        </a:buClr>
        <a:buFont typeface="Arial" panose="020B0604020202020204" pitchFamily="34" charset="0"/>
        <a:buChar char="•"/>
        <a:defRPr kumimoji="0" lang="zh-CN" altLang="en-US" sz="1400" b="0" i="0" u="none" strike="noStrike" kern="1200" cap="none" spc="150" normalizeH="0" baseline="0">
          <a:solidFill>
            <a:srgbClr val="FFFFFF"/>
          </a:solidFill>
          <a:uFillTx/>
          <a:latin typeface="+mn-ea"/>
          <a:ea typeface="+mn-ea"/>
          <a:cs typeface="MiSans Bold" panose="00000800000000000000" charset="-122"/>
        </a:defRPr>
      </a:lvl4pPr>
      <a:lvl5pPr marL="2057400" marR="0" indent="-228600" algn="l" defTabSz="914400" rtl="0" eaLnBrk="1" fontAlgn="auto" latinLnBrk="0" hangingPunct="1">
        <a:lnSpc>
          <a:spcPct val="120000"/>
        </a:lnSpc>
        <a:spcBef>
          <a:spcPts val="1200"/>
        </a:spcBef>
        <a:spcAft>
          <a:spcPts val="0"/>
        </a:spcAft>
        <a:buClr>
          <a:srgbClr val="133EED"/>
        </a:buClr>
        <a:buFont typeface="Arial" panose="020B0604020202020204" pitchFamily="34" charset="0"/>
        <a:buChar char="•"/>
        <a:defRPr kumimoji="0" lang="zh-CN" altLang="en-US" sz="1400" b="0" i="0" u="none" strike="noStrike" kern="1200" cap="none" spc="150" normalizeH="0" baseline="0">
          <a:solidFill>
            <a:srgbClr val="FFFFFF"/>
          </a:solidFill>
          <a:uFillTx/>
          <a:latin typeface="+mn-ea"/>
          <a:ea typeface="+mn-ea"/>
          <a:cs typeface="MiSans Bold" panose="000008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514.xml"/><Relationship Id="rId2" Type="http://schemas.openxmlformats.org/officeDocument/2006/relationships/tags" Target="../tags/tag513.xml"/><Relationship Id="rId1" Type="http://schemas.openxmlformats.org/officeDocument/2006/relationships/tags" Target="../tags/tag512.xml"/><Relationship Id="rId5" Type="http://schemas.openxmlformats.org/officeDocument/2006/relationships/slideLayout" Target="../slideLayouts/slideLayout50.xml"/><Relationship Id="rId4" Type="http://schemas.openxmlformats.org/officeDocument/2006/relationships/tags" Target="../tags/tag515.xml"/></Relationships>
</file>

<file path=ppt/slides/_rels/slide10.xml.rels><?xml version="1.0" encoding="UTF-8" standalone="yes"?>
<Relationships xmlns="http://schemas.openxmlformats.org/package/2006/relationships"><Relationship Id="rId8" Type="http://schemas.openxmlformats.org/officeDocument/2006/relationships/tags" Target="../tags/tag617.xml"/><Relationship Id="rId13" Type="http://schemas.openxmlformats.org/officeDocument/2006/relationships/image" Target="../media/image19.jpeg"/><Relationship Id="rId3" Type="http://schemas.openxmlformats.org/officeDocument/2006/relationships/tags" Target="../tags/tag612.xml"/><Relationship Id="rId7" Type="http://schemas.openxmlformats.org/officeDocument/2006/relationships/tags" Target="../tags/tag616.xml"/><Relationship Id="rId12" Type="http://schemas.openxmlformats.org/officeDocument/2006/relationships/image" Target="../media/image18.jpeg"/><Relationship Id="rId2" Type="http://schemas.openxmlformats.org/officeDocument/2006/relationships/tags" Target="../tags/tag611.xml"/><Relationship Id="rId1" Type="http://schemas.openxmlformats.org/officeDocument/2006/relationships/tags" Target="../tags/tag610.xml"/><Relationship Id="rId6" Type="http://schemas.openxmlformats.org/officeDocument/2006/relationships/tags" Target="../tags/tag615.xml"/><Relationship Id="rId11" Type="http://schemas.openxmlformats.org/officeDocument/2006/relationships/slideLayout" Target="../slideLayouts/slideLayout33.xml"/><Relationship Id="rId5" Type="http://schemas.openxmlformats.org/officeDocument/2006/relationships/tags" Target="../tags/tag614.xml"/><Relationship Id="rId10" Type="http://schemas.openxmlformats.org/officeDocument/2006/relationships/tags" Target="../tags/tag619.xml"/><Relationship Id="rId4" Type="http://schemas.openxmlformats.org/officeDocument/2006/relationships/tags" Target="../tags/tag613.xml"/><Relationship Id="rId9" Type="http://schemas.openxmlformats.org/officeDocument/2006/relationships/tags" Target="../tags/tag618.xml"/></Relationships>
</file>

<file path=ppt/slides/_rels/slide11.xml.rels><?xml version="1.0" encoding="UTF-8" standalone="yes"?>
<Relationships xmlns="http://schemas.openxmlformats.org/package/2006/relationships"><Relationship Id="rId8" Type="http://schemas.openxmlformats.org/officeDocument/2006/relationships/tags" Target="../tags/tag627.xml"/><Relationship Id="rId13" Type="http://schemas.openxmlformats.org/officeDocument/2006/relationships/tags" Target="../tags/tag632.xml"/><Relationship Id="rId18" Type="http://schemas.openxmlformats.org/officeDocument/2006/relationships/image" Target="../media/image22.jpeg"/><Relationship Id="rId3" Type="http://schemas.openxmlformats.org/officeDocument/2006/relationships/tags" Target="../tags/tag622.xml"/><Relationship Id="rId7" Type="http://schemas.openxmlformats.org/officeDocument/2006/relationships/tags" Target="../tags/tag626.xml"/><Relationship Id="rId12" Type="http://schemas.openxmlformats.org/officeDocument/2006/relationships/tags" Target="../tags/tag631.xml"/><Relationship Id="rId17" Type="http://schemas.openxmlformats.org/officeDocument/2006/relationships/image" Target="../media/image21.jpeg"/><Relationship Id="rId2" Type="http://schemas.openxmlformats.org/officeDocument/2006/relationships/tags" Target="../tags/tag621.xml"/><Relationship Id="rId16" Type="http://schemas.openxmlformats.org/officeDocument/2006/relationships/image" Target="../media/image20.jpeg"/><Relationship Id="rId1" Type="http://schemas.openxmlformats.org/officeDocument/2006/relationships/tags" Target="../tags/tag620.xml"/><Relationship Id="rId6" Type="http://schemas.openxmlformats.org/officeDocument/2006/relationships/tags" Target="../tags/tag625.xml"/><Relationship Id="rId11" Type="http://schemas.openxmlformats.org/officeDocument/2006/relationships/tags" Target="../tags/tag630.xml"/><Relationship Id="rId5" Type="http://schemas.openxmlformats.org/officeDocument/2006/relationships/tags" Target="../tags/tag624.xml"/><Relationship Id="rId15" Type="http://schemas.openxmlformats.org/officeDocument/2006/relationships/slideLayout" Target="../slideLayouts/slideLayout32.xml"/><Relationship Id="rId10" Type="http://schemas.openxmlformats.org/officeDocument/2006/relationships/tags" Target="../tags/tag629.xml"/><Relationship Id="rId4" Type="http://schemas.openxmlformats.org/officeDocument/2006/relationships/tags" Target="../tags/tag623.xml"/><Relationship Id="rId9" Type="http://schemas.openxmlformats.org/officeDocument/2006/relationships/tags" Target="../tags/tag628.xml"/><Relationship Id="rId14" Type="http://schemas.openxmlformats.org/officeDocument/2006/relationships/tags" Target="../tags/tag633.xml"/></Relationships>
</file>

<file path=ppt/slides/_rels/slide12.xml.rels><?xml version="1.0" encoding="UTF-8" standalone="yes"?>
<Relationships xmlns="http://schemas.openxmlformats.org/package/2006/relationships"><Relationship Id="rId3" Type="http://schemas.openxmlformats.org/officeDocument/2006/relationships/tags" Target="../tags/tag636.xml"/><Relationship Id="rId2" Type="http://schemas.openxmlformats.org/officeDocument/2006/relationships/tags" Target="../tags/tag635.xml"/><Relationship Id="rId1" Type="http://schemas.openxmlformats.org/officeDocument/2006/relationships/tags" Target="../tags/tag634.xml"/><Relationship Id="rId5" Type="http://schemas.openxmlformats.org/officeDocument/2006/relationships/slideLayout" Target="../slideLayouts/slideLayout40.xml"/><Relationship Id="rId4" Type="http://schemas.openxmlformats.org/officeDocument/2006/relationships/tags" Target="../tags/tag637.xml"/></Relationships>
</file>

<file path=ppt/slides/_rels/slide13.xml.rels><?xml version="1.0" encoding="UTF-8" standalone="yes"?>
<Relationships xmlns="http://schemas.openxmlformats.org/package/2006/relationships"><Relationship Id="rId8" Type="http://schemas.openxmlformats.org/officeDocument/2006/relationships/tags" Target="../tags/tag645.xml"/><Relationship Id="rId13" Type="http://schemas.openxmlformats.org/officeDocument/2006/relationships/tags" Target="../tags/tag650.xml"/><Relationship Id="rId18" Type="http://schemas.openxmlformats.org/officeDocument/2006/relationships/tags" Target="../tags/tag655.xml"/><Relationship Id="rId26" Type="http://schemas.openxmlformats.org/officeDocument/2006/relationships/image" Target="../media/image27.jpeg"/><Relationship Id="rId3" Type="http://schemas.openxmlformats.org/officeDocument/2006/relationships/tags" Target="../tags/tag640.xml"/><Relationship Id="rId21" Type="http://schemas.openxmlformats.org/officeDocument/2006/relationships/slideLayout" Target="../slideLayouts/slideLayout31.xml"/><Relationship Id="rId7" Type="http://schemas.openxmlformats.org/officeDocument/2006/relationships/tags" Target="../tags/tag644.xml"/><Relationship Id="rId12" Type="http://schemas.openxmlformats.org/officeDocument/2006/relationships/tags" Target="../tags/tag649.xml"/><Relationship Id="rId17" Type="http://schemas.openxmlformats.org/officeDocument/2006/relationships/tags" Target="../tags/tag654.xml"/><Relationship Id="rId25" Type="http://schemas.openxmlformats.org/officeDocument/2006/relationships/image" Target="../media/image26.jpeg"/><Relationship Id="rId2" Type="http://schemas.openxmlformats.org/officeDocument/2006/relationships/tags" Target="../tags/tag639.xml"/><Relationship Id="rId16" Type="http://schemas.openxmlformats.org/officeDocument/2006/relationships/tags" Target="../tags/tag653.xml"/><Relationship Id="rId20" Type="http://schemas.openxmlformats.org/officeDocument/2006/relationships/tags" Target="../tags/tag657.xml"/><Relationship Id="rId1" Type="http://schemas.openxmlformats.org/officeDocument/2006/relationships/tags" Target="../tags/tag638.xml"/><Relationship Id="rId6" Type="http://schemas.openxmlformats.org/officeDocument/2006/relationships/tags" Target="../tags/tag643.xml"/><Relationship Id="rId11" Type="http://schemas.openxmlformats.org/officeDocument/2006/relationships/tags" Target="../tags/tag648.xml"/><Relationship Id="rId24" Type="http://schemas.openxmlformats.org/officeDocument/2006/relationships/image" Target="../media/image25.jpeg"/><Relationship Id="rId5" Type="http://schemas.openxmlformats.org/officeDocument/2006/relationships/tags" Target="../tags/tag642.xml"/><Relationship Id="rId15" Type="http://schemas.openxmlformats.org/officeDocument/2006/relationships/tags" Target="../tags/tag652.xml"/><Relationship Id="rId23" Type="http://schemas.openxmlformats.org/officeDocument/2006/relationships/image" Target="../media/image24.jpeg"/><Relationship Id="rId10" Type="http://schemas.openxmlformats.org/officeDocument/2006/relationships/tags" Target="../tags/tag647.xml"/><Relationship Id="rId19" Type="http://schemas.openxmlformats.org/officeDocument/2006/relationships/tags" Target="../tags/tag656.xml"/><Relationship Id="rId4" Type="http://schemas.openxmlformats.org/officeDocument/2006/relationships/tags" Target="../tags/tag641.xml"/><Relationship Id="rId9" Type="http://schemas.openxmlformats.org/officeDocument/2006/relationships/tags" Target="../tags/tag646.xml"/><Relationship Id="rId14" Type="http://schemas.openxmlformats.org/officeDocument/2006/relationships/tags" Target="../tags/tag651.xml"/><Relationship Id="rId22" Type="http://schemas.openxmlformats.org/officeDocument/2006/relationships/image" Target="../media/image23.jpeg"/><Relationship Id="rId27" Type="http://schemas.openxmlformats.org/officeDocument/2006/relationships/image" Target="../media/image28.jpeg"/></Relationships>
</file>

<file path=ppt/slides/_rels/slide14.xml.rels><?xml version="1.0" encoding="UTF-8" standalone="yes"?>
<Relationships xmlns="http://schemas.openxmlformats.org/package/2006/relationships"><Relationship Id="rId8" Type="http://schemas.openxmlformats.org/officeDocument/2006/relationships/tags" Target="../tags/tag665.xml"/><Relationship Id="rId13" Type="http://schemas.openxmlformats.org/officeDocument/2006/relationships/image" Target="../media/image29.jpeg"/><Relationship Id="rId3" Type="http://schemas.openxmlformats.org/officeDocument/2006/relationships/tags" Target="../tags/tag660.xml"/><Relationship Id="rId7" Type="http://schemas.openxmlformats.org/officeDocument/2006/relationships/tags" Target="../tags/tag664.xml"/><Relationship Id="rId12" Type="http://schemas.openxmlformats.org/officeDocument/2006/relationships/slideLayout" Target="../slideLayouts/slideLayout30.xml"/><Relationship Id="rId2" Type="http://schemas.openxmlformats.org/officeDocument/2006/relationships/tags" Target="../tags/tag659.xml"/><Relationship Id="rId1" Type="http://schemas.openxmlformats.org/officeDocument/2006/relationships/tags" Target="../tags/tag658.xml"/><Relationship Id="rId6" Type="http://schemas.openxmlformats.org/officeDocument/2006/relationships/tags" Target="../tags/tag663.xml"/><Relationship Id="rId11" Type="http://schemas.openxmlformats.org/officeDocument/2006/relationships/tags" Target="../tags/tag668.xml"/><Relationship Id="rId5" Type="http://schemas.openxmlformats.org/officeDocument/2006/relationships/tags" Target="../tags/tag662.xml"/><Relationship Id="rId10" Type="http://schemas.openxmlformats.org/officeDocument/2006/relationships/tags" Target="../tags/tag667.xml"/><Relationship Id="rId4" Type="http://schemas.openxmlformats.org/officeDocument/2006/relationships/tags" Target="../tags/tag661.xml"/><Relationship Id="rId9" Type="http://schemas.openxmlformats.org/officeDocument/2006/relationships/tags" Target="../tags/tag666.xml"/></Relationships>
</file>

<file path=ppt/slides/_rels/slide15.xml.rels><?xml version="1.0" encoding="UTF-8" standalone="yes"?>
<Relationships xmlns="http://schemas.openxmlformats.org/package/2006/relationships"><Relationship Id="rId8" Type="http://schemas.openxmlformats.org/officeDocument/2006/relationships/tags" Target="../tags/tag676.xml"/><Relationship Id="rId13" Type="http://schemas.openxmlformats.org/officeDocument/2006/relationships/image" Target="../media/image31.svg"/><Relationship Id="rId3" Type="http://schemas.openxmlformats.org/officeDocument/2006/relationships/tags" Target="../tags/tag671.xml"/><Relationship Id="rId7" Type="http://schemas.openxmlformats.org/officeDocument/2006/relationships/tags" Target="../tags/tag675.xml"/><Relationship Id="rId12" Type="http://schemas.openxmlformats.org/officeDocument/2006/relationships/image" Target="../media/image30.png"/><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tags" Target="../tags/tag674.xml"/><Relationship Id="rId11" Type="http://schemas.openxmlformats.org/officeDocument/2006/relationships/slideLayout" Target="../slideLayouts/slideLayout29.xml"/><Relationship Id="rId5" Type="http://schemas.openxmlformats.org/officeDocument/2006/relationships/tags" Target="../tags/tag673.xml"/><Relationship Id="rId15" Type="http://schemas.openxmlformats.org/officeDocument/2006/relationships/image" Target="../media/image12.svg"/><Relationship Id="rId10" Type="http://schemas.openxmlformats.org/officeDocument/2006/relationships/tags" Target="../tags/tag678.xml"/><Relationship Id="rId4" Type="http://schemas.openxmlformats.org/officeDocument/2006/relationships/tags" Target="../tags/tag672.xml"/><Relationship Id="rId9" Type="http://schemas.openxmlformats.org/officeDocument/2006/relationships/tags" Target="../tags/tag677.xml"/><Relationship Id="rId1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tags" Target="../tags/tag686.xml"/><Relationship Id="rId13" Type="http://schemas.openxmlformats.org/officeDocument/2006/relationships/slideLayout" Target="../slideLayouts/slideLayout28.xml"/><Relationship Id="rId3" Type="http://schemas.openxmlformats.org/officeDocument/2006/relationships/tags" Target="../tags/tag681.xml"/><Relationship Id="rId7" Type="http://schemas.openxmlformats.org/officeDocument/2006/relationships/tags" Target="../tags/tag685.xml"/><Relationship Id="rId12" Type="http://schemas.openxmlformats.org/officeDocument/2006/relationships/tags" Target="../tags/tag690.xml"/><Relationship Id="rId2" Type="http://schemas.openxmlformats.org/officeDocument/2006/relationships/tags" Target="../tags/tag680.xml"/><Relationship Id="rId1" Type="http://schemas.openxmlformats.org/officeDocument/2006/relationships/tags" Target="../tags/tag679.xml"/><Relationship Id="rId6" Type="http://schemas.openxmlformats.org/officeDocument/2006/relationships/tags" Target="../tags/tag684.xml"/><Relationship Id="rId11" Type="http://schemas.openxmlformats.org/officeDocument/2006/relationships/tags" Target="../tags/tag689.xml"/><Relationship Id="rId5" Type="http://schemas.openxmlformats.org/officeDocument/2006/relationships/tags" Target="../tags/tag683.xml"/><Relationship Id="rId10" Type="http://schemas.openxmlformats.org/officeDocument/2006/relationships/tags" Target="../tags/tag688.xml"/><Relationship Id="rId4" Type="http://schemas.openxmlformats.org/officeDocument/2006/relationships/tags" Target="../tags/tag682.xml"/><Relationship Id="rId9" Type="http://schemas.openxmlformats.org/officeDocument/2006/relationships/tags" Target="../tags/tag687.xml"/><Relationship Id="rId14" Type="http://schemas.openxmlformats.org/officeDocument/2006/relationships/image" Target="../media/image32.jpeg"/></Relationships>
</file>

<file path=ppt/slides/_rels/slide17.xml.rels><?xml version="1.0" encoding="UTF-8" standalone="yes"?>
<Relationships xmlns="http://schemas.openxmlformats.org/package/2006/relationships"><Relationship Id="rId8" Type="http://schemas.openxmlformats.org/officeDocument/2006/relationships/tags" Target="../tags/tag698.xml"/><Relationship Id="rId13" Type="http://schemas.openxmlformats.org/officeDocument/2006/relationships/tags" Target="../tags/tag703.xml"/><Relationship Id="rId3" Type="http://schemas.openxmlformats.org/officeDocument/2006/relationships/tags" Target="../tags/tag693.xml"/><Relationship Id="rId7" Type="http://schemas.openxmlformats.org/officeDocument/2006/relationships/tags" Target="../tags/tag697.xml"/><Relationship Id="rId12" Type="http://schemas.openxmlformats.org/officeDocument/2006/relationships/tags" Target="../tags/tag702.xml"/><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tags" Target="../tags/tag696.xml"/><Relationship Id="rId11" Type="http://schemas.openxmlformats.org/officeDocument/2006/relationships/tags" Target="../tags/tag701.xml"/><Relationship Id="rId5" Type="http://schemas.openxmlformats.org/officeDocument/2006/relationships/tags" Target="../tags/tag695.xml"/><Relationship Id="rId15" Type="http://schemas.openxmlformats.org/officeDocument/2006/relationships/slideLayout" Target="../slideLayouts/slideLayout27.xml"/><Relationship Id="rId10" Type="http://schemas.openxmlformats.org/officeDocument/2006/relationships/tags" Target="../tags/tag700.xml"/><Relationship Id="rId4" Type="http://schemas.openxmlformats.org/officeDocument/2006/relationships/tags" Target="../tags/tag694.xml"/><Relationship Id="rId9" Type="http://schemas.openxmlformats.org/officeDocument/2006/relationships/tags" Target="../tags/tag699.xml"/><Relationship Id="rId14" Type="http://schemas.openxmlformats.org/officeDocument/2006/relationships/tags" Target="../tags/tag704.xml"/></Relationships>
</file>

<file path=ppt/slides/_rels/slide18.xml.rels><?xml version="1.0" encoding="UTF-8" standalone="yes"?>
<Relationships xmlns="http://schemas.openxmlformats.org/package/2006/relationships"><Relationship Id="rId8" Type="http://schemas.openxmlformats.org/officeDocument/2006/relationships/tags" Target="../tags/tag712.xml"/><Relationship Id="rId3" Type="http://schemas.openxmlformats.org/officeDocument/2006/relationships/tags" Target="../tags/tag707.xml"/><Relationship Id="rId7" Type="http://schemas.openxmlformats.org/officeDocument/2006/relationships/tags" Target="../tags/tag711.xml"/><Relationship Id="rId12" Type="http://schemas.openxmlformats.org/officeDocument/2006/relationships/image" Target="../media/image33.jpeg"/><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tags" Target="../tags/tag710.xml"/><Relationship Id="rId11" Type="http://schemas.openxmlformats.org/officeDocument/2006/relationships/slideLayout" Target="../slideLayouts/slideLayout26.xml"/><Relationship Id="rId5" Type="http://schemas.openxmlformats.org/officeDocument/2006/relationships/tags" Target="../tags/tag709.xml"/><Relationship Id="rId10" Type="http://schemas.openxmlformats.org/officeDocument/2006/relationships/tags" Target="../tags/tag714.xml"/><Relationship Id="rId4" Type="http://schemas.openxmlformats.org/officeDocument/2006/relationships/tags" Target="../tags/tag708.xml"/><Relationship Id="rId9" Type="http://schemas.openxmlformats.org/officeDocument/2006/relationships/tags" Target="../tags/tag713.xml"/></Relationships>
</file>

<file path=ppt/slides/_rels/slide19.xml.rels><?xml version="1.0" encoding="UTF-8" standalone="yes"?>
<Relationships xmlns="http://schemas.openxmlformats.org/package/2006/relationships"><Relationship Id="rId8" Type="http://schemas.openxmlformats.org/officeDocument/2006/relationships/tags" Target="../tags/tag722.xml"/><Relationship Id="rId13" Type="http://schemas.openxmlformats.org/officeDocument/2006/relationships/slideLayout" Target="../slideLayouts/slideLayout25.xml"/><Relationship Id="rId3" Type="http://schemas.openxmlformats.org/officeDocument/2006/relationships/tags" Target="../tags/tag717.xml"/><Relationship Id="rId7" Type="http://schemas.openxmlformats.org/officeDocument/2006/relationships/tags" Target="../tags/tag721.xml"/><Relationship Id="rId12" Type="http://schemas.openxmlformats.org/officeDocument/2006/relationships/tags" Target="../tags/tag726.xml"/><Relationship Id="rId17" Type="http://schemas.openxmlformats.org/officeDocument/2006/relationships/image" Target="../media/image35.svg"/><Relationship Id="rId2" Type="http://schemas.openxmlformats.org/officeDocument/2006/relationships/tags" Target="../tags/tag716.xml"/><Relationship Id="rId16" Type="http://schemas.openxmlformats.org/officeDocument/2006/relationships/image" Target="../media/image34.png"/><Relationship Id="rId1" Type="http://schemas.openxmlformats.org/officeDocument/2006/relationships/tags" Target="../tags/tag715.xml"/><Relationship Id="rId6" Type="http://schemas.openxmlformats.org/officeDocument/2006/relationships/tags" Target="../tags/tag720.xml"/><Relationship Id="rId11" Type="http://schemas.openxmlformats.org/officeDocument/2006/relationships/tags" Target="../tags/tag725.xml"/><Relationship Id="rId5" Type="http://schemas.openxmlformats.org/officeDocument/2006/relationships/tags" Target="../tags/tag719.xml"/><Relationship Id="rId15" Type="http://schemas.openxmlformats.org/officeDocument/2006/relationships/image" Target="../media/image10.svg"/><Relationship Id="rId10" Type="http://schemas.openxmlformats.org/officeDocument/2006/relationships/tags" Target="../tags/tag724.xml"/><Relationship Id="rId4" Type="http://schemas.openxmlformats.org/officeDocument/2006/relationships/tags" Target="../tags/tag718.xml"/><Relationship Id="rId9" Type="http://schemas.openxmlformats.org/officeDocument/2006/relationships/tags" Target="../tags/tag723.xml"/><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tags" Target="../tags/tag523.xml"/><Relationship Id="rId13" Type="http://schemas.openxmlformats.org/officeDocument/2006/relationships/tags" Target="../tags/tag528.xml"/><Relationship Id="rId18" Type="http://schemas.openxmlformats.org/officeDocument/2006/relationships/slideLayout" Target="../slideLayouts/slideLayout41.xml"/><Relationship Id="rId3" Type="http://schemas.openxmlformats.org/officeDocument/2006/relationships/tags" Target="../tags/tag518.xml"/><Relationship Id="rId7" Type="http://schemas.openxmlformats.org/officeDocument/2006/relationships/tags" Target="../tags/tag522.xml"/><Relationship Id="rId12" Type="http://schemas.openxmlformats.org/officeDocument/2006/relationships/tags" Target="../tags/tag527.xml"/><Relationship Id="rId17" Type="http://schemas.openxmlformats.org/officeDocument/2006/relationships/tags" Target="../tags/tag532.xml"/><Relationship Id="rId2" Type="http://schemas.openxmlformats.org/officeDocument/2006/relationships/tags" Target="../tags/tag517.xml"/><Relationship Id="rId16" Type="http://schemas.openxmlformats.org/officeDocument/2006/relationships/tags" Target="../tags/tag531.xml"/><Relationship Id="rId1" Type="http://schemas.openxmlformats.org/officeDocument/2006/relationships/tags" Target="../tags/tag516.xml"/><Relationship Id="rId6" Type="http://schemas.openxmlformats.org/officeDocument/2006/relationships/tags" Target="../tags/tag521.xml"/><Relationship Id="rId11" Type="http://schemas.openxmlformats.org/officeDocument/2006/relationships/tags" Target="../tags/tag526.xml"/><Relationship Id="rId5" Type="http://schemas.openxmlformats.org/officeDocument/2006/relationships/tags" Target="../tags/tag520.xml"/><Relationship Id="rId15" Type="http://schemas.openxmlformats.org/officeDocument/2006/relationships/tags" Target="../tags/tag530.xml"/><Relationship Id="rId10" Type="http://schemas.openxmlformats.org/officeDocument/2006/relationships/tags" Target="../tags/tag525.xml"/><Relationship Id="rId4" Type="http://schemas.openxmlformats.org/officeDocument/2006/relationships/tags" Target="../tags/tag519.xml"/><Relationship Id="rId9" Type="http://schemas.openxmlformats.org/officeDocument/2006/relationships/tags" Target="../tags/tag524.xml"/><Relationship Id="rId14" Type="http://schemas.openxmlformats.org/officeDocument/2006/relationships/tags" Target="../tags/tag529.xml"/></Relationships>
</file>

<file path=ppt/slides/_rels/slide20.xml.rels><?xml version="1.0" encoding="UTF-8" standalone="yes"?>
<Relationships xmlns="http://schemas.openxmlformats.org/package/2006/relationships"><Relationship Id="rId3" Type="http://schemas.openxmlformats.org/officeDocument/2006/relationships/tags" Target="../tags/tag729.xml"/><Relationship Id="rId2" Type="http://schemas.openxmlformats.org/officeDocument/2006/relationships/tags" Target="../tags/tag728.xml"/><Relationship Id="rId1" Type="http://schemas.openxmlformats.org/officeDocument/2006/relationships/tags" Target="../tags/tag727.xml"/><Relationship Id="rId5" Type="http://schemas.openxmlformats.org/officeDocument/2006/relationships/slideLayout" Target="../slideLayouts/slideLayout40.xml"/><Relationship Id="rId4" Type="http://schemas.openxmlformats.org/officeDocument/2006/relationships/tags" Target="../tags/tag730.xml"/></Relationships>
</file>

<file path=ppt/slides/_rels/slide21.xml.rels><?xml version="1.0" encoding="UTF-8" standalone="yes"?>
<Relationships xmlns="http://schemas.openxmlformats.org/package/2006/relationships"><Relationship Id="rId8" Type="http://schemas.openxmlformats.org/officeDocument/2006/relationships/tags" Target="../tags/tag738.xml"/><Relationship Id="rId13" Type="http://schemas.openxmlformats.org/officeDocument/2006/relationships/image" Target="../media/image10.svg"/><Relationship Id="rId3" Type="http://schemas.openxmlformats.org/officeDocument/2006/relationships/tags" Target="../tags/tag733.xml"/><Relationship Id="rId7" Type="http://schemas.openxmlformats.org/officeDocument/2006/relationships/tags" Target="../tags/tag737.xml"/><Relationship Id="rId12" Type="http://schemas.openxmlformats.org/officeDocument/2006/relationships/image" Target="../media/image9.png"/><Relationship Id="rId2" Type="http://schemas.openxmlformats.org/officeDocument/2006/relationships/tags" Target="../tags/tag732.xml"/><Relationship Id="rId16" Type="http://schemas.openxmlformats.org/officeDocument/2006/relationships/image" Target="../media/image36.png"/><Relationship Id="rId1" Type="http://schemas.openxmlformats.org/officeDocument/2006/relationships/tags" Target="../tags/tag731.xml"/><Relationship Id="rId6" Type="http://schemas.openxmlformats.org/officeDocument/2006/relationships/tags" Target="../tags/tag736.xml"/><Relationship Id="rId11" Type="http://schemas.openxmlformats.org/officeDocument/2006/relationships/notesSlide" Target="../notesSlides/notesSlide1.xml"/><Relationship Id="rId5" Type="http://schemas.openxmlformats.org/officeDocument/2006/relationships/tags" Target="../tags/tag735.xml"/><Relationship Id="rId15" Type="http://schemas.openxmlformats.org/officeDocument/2006/relationships/image" Target="../media/image35.svg"/><Relationship Id="rId10" Type="http://schemas.openxmlformats.org/officeDocument/2006/relationships/slideLayout" Target="../slideLayouts/slideLayout24.xml"/><Relationship Id="rId4" Type="http://schemas.openxmlformats.org/officeDocument/2006/relationships/tags" Target="../tags/tag734.xml"/><Relationship Id="rId9" Type="http://schemas.openxmlformats.org/officeDocument/2006/relationships/tags" Target="../tags/tag739.xml"/><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tags" Target="../tags/tag747.xml"/><Relationship Id="rId13" Type="http://schemas.openxmlformats.org/officeDocument/2006/relationships/slideLayout" Target="../slideLayouts/slideLayout23.xml"/><Relationship Id="rId3" Type="http://schemas.openxmlformats.org/officeDocument/2006/relationships/tags" Target="../tags/tag742.xml"/><Relationship Id="rId7" Type="http://schemas.openxmlformats.org/officeDocument/2006/relationships/tags" Target="../tags/tag746.xml"/><Relationship Id="rId12" Type="http://schemas.openxmlformats.org/officeDocument/2006/relationships/tags" Target="../tags/tag751.xml"/><Relationship Id="rId17" Type="http://schemas.openxmlformats.org/officeDocument/2006/relationships/image" Target="../media/image40.png"/><Relationship Id="rId2" Type="http://schemas.openxmlformats.org/officeDocument/2006/relationships/tags" Target="../tags/tag741.xml"/><Relationship Id="rId16" Type="http://schemas.openxmlformats.org/officeDocument/2006/relationships/image" Target="../media/image39.png"/><Relationship Id="rId1" Type="http://schemas.openxmlformats.org/officeDocument/2006/relationships/tags" Target="../tags/tag740.xml"/><Relationship Id="rId6" Type="http://schemas.openxmlformats.org/officeDocument/2006/relationships/tags" Target="../tags/tag745.xml"/><Relationship Id="rId11" Type="http://schemas.openxmlformats.org/officeDocument/2006/relationships/tags" Target="../tags/tag750.xml"/><Relationship Id="rId5" Type="http://schemas.openxmlformats.org/officeDocument/2006/relationships/tags" Target="../tags/tag744.xml"/><Relationship Id="rId15" Type="http://schemas.openxmlformats.org/officeDocument/2006/relationships/image" Target="../media/image38.png"/><Relationship Id="rId10" Type="http://schemas.openxmlformats.org/officeDocument/2006/relationships/tags" Target="../tags/tag749.xml"/><Relationship Id="rId4" Type="http://schemas.openxmlformats.org/officeDocument/2006/relationships/tags" Target="../tags/tag743.xml"/><Relationship Id="rId9" Type="http://schemas.openxmlformats.org/officeDocument/2006/relationships/tags" Target="../tags/tag748.xml"/><Relationship Id="rId1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tags" Target="../tags/tag759.xml"/><Relationship Id="rId3" Type="http://schemas.openxmlformats.org/officeDocument/2006/relationships/tags" Target="../tags/tag754.xml"/><Relationship Id="rId7" Type="http://schemas.openxmlformats.org/officeDocument/2006/relationships/tags" Target="../tags/tag758.xml"/><Relationship Id="rId2" Type="http://schemas.openxmlformats.org/officeDocument/2006/relationships/tags" Target="../tags/tag753.xml"/><Relationship Id="rId1" Type="http://schemas.openxmlformats.org/officeDocument/2006/relationships/tags" Target="../tags/tag752.xml"/><Relationship Id="rId6" Type="http://schemas.openxmlformats.org/officeDocument/2006/relationships/tags" Target="../tags/tag757.xml"/><Relationship Id="rId11" Type="http://schemas.openxmlformats.org/officeDocument/2006/relationships/image" Target="../media/image41.jpeg"/><Relationship Id="rId5" Type="http://schemas.openxmlformats.org/officeDocument/2006/relationships/tags" Target="../tags/tag756.xml"/><Relationship Id="rId10" Type="http://schemas.openxmlformats.org/officeDocument/2006/relationships/slideLayout" Target="../slideLayouts/slideLayout22.xml"/><Relationship Id="rId4" Type="http://schemas.openxmlformats.org/officeDocument/2006/relationships/tags" Target="../tags/tag755.xml"/><Relationship Id="rId9" Type="http://schemas.openxmlformats.org/officeDocument/2006/relationships/tags" Target="../tags/tag760.xml"/></Relationships>
</file>

<file path=ppt/slides/_rels/slide24.xml.rels><?xml version="1.0" encoding="UTF-8" standalone="yes"?>
<Relationships xmlns="http://schemas.openxmlformats.org/package/2006/relationships"><Relationship Id="rId8" Type="http://schemas.openxmlformats.org/officeDocument/2006/relationships/tags" Target="../tags/tag768.xml"/><Relationship Id="rId3" Type="http://schemas.openxmlformats.org/officeDocument/2006/relationships/tags" Target="../tags/tag763.xml"/><Relationship Id="rId7" Type="http://schemas.openxmlformats.org/officeDocument/2006/relationships/tags" Target="../tags/tag767.xml"/><Relationship Id="rId12" Type="http://schemas.openxmlformats.org/officeDocument/2006/relationships/slideLayout" Target="../slideLayouts/slideLayout21.xml"/><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tags" Target="../tags/tag766.xml"/><Relationship Id="rId11" Type="http://schemas.openxmlformats.org/officeDocument/2006/relationships/tags" Target="../tags/tag771.xml"/><Relationship Id="rId5" Type="http://schemas.openxmlformats.org/officeDocument/2006/relationships/tags" Target="../tags/tag765.xml"/><Relationship Id="rId10" Type="http://schemas.openxmlformats.org/officeDocument/2006/relationships/tags" Target="../tags/tag770.xml"/><Relationship Id="rId4" Type="http://schemas.openxmlformats.org/officeDocument/2006/relationships/tags" Target="../tags/tag764.xml"/><Relationship Id="rId9" Type="http://schemas.openxmlformats.org/officeDocument/2006/relationships/tags" Target="../tags/tag769.xml"/></Relationships>
</file>

<file path=ppt/slides/_rels/slide25.xml.rels><?xml version="1.0" encoding="UTF-8" standalone="yes"?>
<Relationships xmlns="http://schemas.openxmlformats.org/package/2006/relationships"><Relationship Id="rId3" Type="http://schemas.openxmlformats.org/officeDocument/2006/relationships/tags" Target="../tags/tag774.xml"/><Relationship Id="rId2" Type="http://schemas.openxmlformats.org/officeDocument/2006/relationships/tags" Target="../tags/tag773.xml"/><Relationship Id="rId1" Type="http://schemas.openxmlformats.org/officeDocument/2006/relationships/tags" Target="../tags/tag772.xml"/><Relationship Id="rId6" Type="http://schemas.openxmlformats.org/officeDocument/2006/relationships/image" Target="../media/image42.png"/><Relationship Id="rId5" Type="http://schemas.openxmlformats.org/officeDocument/2006/relationships/slideLayout" Target="../slideLayouts/slideLayout20.xml"/><Relationship Id="rId4" Type="http://schemas.openxmlformats.org/officeDocument/2006/relationships/tags" Target="../tags/tag775.xml"/></Relationships>
</file>

<file path=ppt/slides/_rels/slide26.xml.rels><?xml version="1.0" encoding="UTF-8" standalone="yes"?>
<Relationships xmlns="http://schemas.openxmlformats.org/package/2006/relationships"><Relationship Id="rId3" Type="http://schemas.openxmlformats.org/officeDocument/2006/relationships/tags" Target="../tags/tag778.xml"/><Relationship Id="rId2" Type="http://schemas.openxmlformats.org/officeDocument/2006/relationships/tags" Target="../tags/tag777.xml"/><Relationship Id="rId1" Type="http://schemas.openxmlformats.org/officeDocument/2006/relationships/tags" Target="../tags/tag776.xml"/><Relationship Id="rId6" Type="http://schemas.openxmlformats.org/officeDocument/2006/relationships/image" Target="../media/image43.png"/><Relationship Id="rId5" Type="http://schemas.openxmlformats.org/officeDocument/2006/relationships/slideLayout" Target="../slideLayouts/slideLayout20.xml"/><Relationship Id="rId4" Type="http://schemas.openxmlformats.org/officeDocument/2006/relationships/tags" Target="../tags/tag779.xml"/></Relationships>
</file>

<file path=ppt/slides/_rels/slide27.xml.rels><?xml version="1.0" encoding="UTF-8" standalone="yes"?>
<Relationships xmlns="http://schemas.openxmlformats.org/package/2006/relationships"><Relationship Id="rId3" Type="http://schemas.openxmlformats.org/officeDocument/2006/relationships/tags" Target="../tags/tag782.xml"/><Relationship Id="rId7" Type="http://schemas.openxmlformats.org/officeDocument/2006/relationships/image" Target="../media/image44.png"/><Relationship Id="rId2" Type="http://schemas.openxmlformats.org/officeDocument/2006/relationships/tags" Target="../tags/tag781.xml"/><Relationship Id="rId1" Type="http://schemas.openxmlformats.org/officeDocument/2006/relationships/tags" Target="../tags/tag780.xml"/><Relationship Id="rId6" Type="http://schemas.openxmlformats.org/officeDocument/2006/relationships/slideLayout" Target="../slideLayouts/slideLayout20.xml"/><Relationship Id="rId5" Type="http://schemas.openxmlformats.org/officeDocument/2006/relationships/tags" Target="../tags/tag784.xml"/><Relationship Id="rId4" Type="http://schemas.openxmlformats.org/officeDocument/2006/relationships/tags" Target="../tags/tag783.xml"/></Relationships>
</file>

<file path=ppt/slides/_rels/slide28.xml.rels><?xml version="1.0" encoding="UTF-8" standalone="yes"?>
<Relationships xmlns="http://schemas.openxmlformats.org/package/2006/relationships"><Relationship Id="rId3" Type="http://schemas.openxmlformats.org/officeDocument/2006/relationships/tags" Target="../tags/tag787.xml"/><Relationship Id="rId2" Type="http://schemas.openxmlformats.org/officeDocument/2006/relationships/tags" Target="../tags/tag786.xml"/><Relationship Id="rId1" Type="http://schemas.openxmlformats.org/officeDocument/2006/relationships/tags" Target="../tags/tag785.xml"/><Relationship Id="rId5" Type="http://schemas.openxmlformats.org/officeDocument/2006/relationships/slideLayout" Target="../slideLayouts/slideLayout40.xml"/><Relationship Id="rId4" Type="http://schemas.openxmlformats.org/officeDocument/2006/relationships/tags" Target="../tags/tag788.xml"/></Relationships>
</file>

<file path=ppt/slides/_rels/slide29.xml.rels><?xml version="1.0" encoding="UTF-8" standalone="yes"?>
<Relationships xmlns="http://schemas.openxmlformats.org/package/2006/relationships"><Relationship Id="rId8" Type="http://schemas.openxmlformats.org/officeDocument/2006/relationships/tags" Target="../tags/tag796.xml"/><Relationship Id="rId13" Type="http://schemas.openxmlformats.org/officeDocument/2006/relationships/tags" Target="../tags/tag801.xml"/><Relationship Id="rId3" Type="http://schemas.openxmlformats.org/officeDocument/2006/relationships/tags" Target="../tags/tag791.xml"/><Relationship Id="rId7" Type="http://schemas.openxmlformats.org/officeDocument/2006/relationships/tags" Target="../tags/tag795.xml"/><Relationship Id="rId12" Type="http://schemas.openxmlformats.org/officeDocument/2006/relationships/tags" Target="../tags/tag800.xml"/><Relationship Id="rId2" Type="http://schemas.openxmlformats.org/officeDocument/2006/relationships/tags" Target="../tags/tag790.xml"/><Relationship Id="rId1" Type="http://schemas.openxmlformats.org/officeDocument/2006/relationships/tags" Target="../tags/tag789.xml"/><Relationship Id="rId6" Type="http://schemas.openxmlformats.org/officeDocument/2006/relationships/tags" Target="../tags/tag794.xml"/><Relationship Id="rId11" Type="http://schemas.openxmlformats.org/officeDocument/2006/relationships/tags" Target="../tags/tag799.xml"/><Relationship Id="rId5" Type="http://schemas.openxmlformats.org/officeDocument/2006/relationships/tags" Target="../tags/tag793.xml"/><Relationship Id="rId15" Type="http://schemas.openxmlformats.org/officeDocument/2006/relationships/slideLayout" Target="../slideLayouts/slideLayout17.xml"/><Relationship Id="rId10" Type="http://schemas.openxmlformats.org/officeDocument/2006/relationships/tags" Target="../tags/tag798.xml"/><Relationship Id="rId4" Type="http://schemas.openxmlformats.org/officeDocument/2006/relationships/tags" Target="../tags/tag792.xml"/><Relationship Id="rId9" Type="http://schemas.openxmlformats.org/officeDocument/2006/relationships/tags" Target="../tags/tag797.xml"/><Relationship Id="rId14" Type="http://schemas.openxmlformats.org/officeDocument/2006/relationships/tags" Target="../tags/tag802.xml"/></Relationships>
</file>

<file path=ppt/slides/_rels/slide3.xml.rels><?xml version="1.0" encoding="UTF-8" standalone="yes"?>
<Relationships xmlns="http://schemas.openxmlformats.org/package/2006/relationships"><Relationship Id="rId3" Type="http://schemas.openxmlformats.org/officeDocument/2006/relationships/tags" Target="../tags/tag535.xml"/><Relationship Id="rId2" Type="http://schemas.openxmlformats.org/officeDocument/2006/relationships/tags" Target="../tags/tag534.xml"/><Relationship Id="rId1" Type="http://schemas.openxmlformats.org/officeDocument/2006/relationships/tags" Target="../tags/tag533.xml"/><Relationship Id="rId5" Type="http://schemas.openxmlformats.org/officeDocument/2006/relationships/slideLayout" Target="../slideLayouts/slideLayout40.xml"/><Relationship Id="rId4" Type="http://schemas.openxmlformats.org/officeDocument/2006/relationships/tags" Target="../tags/tag536.xml"/></Relationships>
</file>

<file path=ppt/slides/_rels/slide30.xml.rels><?xml version="1.0" encoding="UTF-8" standalone="yes"?>
<Relationships xmlns="http://schemas.openxmlformats.org/package/2006/relationships"><Relationship Id="rId8" Type="http://schemas.openxmlformats.org/officeDocument/2006/relationships/tags" Target="../tags/tag810.xml"/><Relationship Id="rId13" Type="http://schemas.openxmlformats.org/officeDocument/2006/relationships/slideLayout" Target="../slideLayouts/slideLayout16.xml"/><Relationship Id="rId3" Type="http://schemas.openxmlformats.org/officeDocument/2006/relationships/tags" Target="../tags/tag805.xml"/><Relationship Id="rId7" Type="http://schemas.openxmlformats.org/officeDocument/2006/relationships/tags" Target="../tags/tag809.xml"/><Relationship Id="rId12" Type="http://schemas.openxmlformats.org/officeDocument/2006/relationships/tags" Target="../tags/tag814.xml"/><Relationship Id="rId2" Type="http://schemas.openxmlformats.org/officeDocument/2006/relationships/tags" Target="../tags/tag804.xml"/><Relationship Id="rId1" Type="http://schemas.openxmlformats.org/officeDocument/2006/relationships/tags" Target="../tags/tag803.xml"/><Relationship Id="rId6" Type="http://schemas.openxmlformats.org/officeDocument/2006/relationships/tags" Target="../tags/tag808.xml"/><Relationship Id="rId11" Type="http://schemas.openxmlformats.org/officeDocument/2006/relationships/tags" Target="../tags/tag813.xml"/><Relationship Id="rId5" Type="http://schemas.openxmlformats.org/officeDocument/2006/relationships/tags" Target="../tags/tag807.xml"/><Relationship Id="rId10" Type="http://schemas.openxmlformats.org/officeDocument/2006/relationships/tags" Target="../tags/tag812.xml"/><Relationship Id="rId4" Type="http://schemas.openxmlformats.org/officeDocument/2006/relationships/tags" Target="../tags/tag806.xml"/><Relationship Id="rId9" Type="http://schemas.openxmlformats.org/officeDocument/2006/relationships/tags" Target="../tags/tag811.xml"/><Relationship Id="rId14" Type="http://schemas.openxmlformats.org/officeDocument/2006/relationships/image" Target="../media/image45.jpeg"/></Relationships>
</file>

<file path=ppt/slides/_rels/slide31.xml.rels><?xml version="1.0" encoding="UTF-8" standalone="yes"?>
<Relationships xmlns="http://schemas.openxmlformats.org/package/2006/relationships"><Relationship Id="rId8" Type="http://schemas.openxmlformats.org/officeDocument/2006/relationships/tags" Target="../tags/tag822.xml"/><Relationship Id="rId13" Type="http://schemas.openxmlformats.org/officeDocument/2006/relationships/tags" Target="../tags/tag827.xml"/><Relationship Id="rId18" Type="http://schemas.openxmlformats.org/officeDocument/2006/relationships/slideLayout" Target="../slideLayouts/slideLayout15.xml"/><Relationship Id="rId3" Type="http://schemas.openxmlformats.org/officeDocument/2006/relationships/tags" Target="../tags/tag817.xml"/><Relationship Id="rId7" Type="http://schemas.openxmlformats.org/officeDocument/2006/relationships/tags" Target="../tags/tag821.xml"/><Relationship Id="rId12" Type="http://schemas.openxmlformats.org/officeDocument/2006/relationships/tags" Target="../tags/tag826.xml"/><Relationship Id="rId17" Type="http://schemas.openxmlformats.org/officeDocument/2006/relationships/tags" Target="../tags/tag831.xml"/><Relationship Id="rId2" Type="http://schemas.openxmlformats.org/officeDocument/2006/relationships/tags" Target="../tags/tag816.xml"/><Relationship Id="rId16" Type="http://schemas.openxmlformats.org/officeDocument/2006/relationships/tags" Target="../tags/tag830.xml"/><Relationship Id="rId1" Type="http://schemas.openxmlformats.org/officeDocument/2006/relationships/tags" Target="../tags/tag815.xml"/><Relationship Id="rId6" Type="http://schemas.openxmlformats.org/officeDocument/2006/relationships/tags" Target="../tags/tag820.xml"/><Relationship Id="rId11" Type="http://schemas.openxmlformats.org/officeDocument/2006/relationships/tags" Target="../tags/tag825.xml"/><Relationship Id="rId5" Type="http://schemas.openxmlformats.org/officeDocument/2006/relationships/tags" Target="../tags/tag819.xml"/><Relationship Id="rId15" Type="http://schemas.openxmlformats.org/officeDocument/2006/relationships/tags" Target="../tags/tag829.xml"/><Relationship Id="rId10" Type="http://schemas.openxmlformats.org/officeDocument/2006/relationships/tags" Target="../tags/tag824.xml"/><Relationship Id="rId4" Type="http://schemas.openxmlformats.org/officeDocument/2006/relationships/tags" Target="../tags/tag818.xml"/><Relationship Id="rId9" Type="http://schemas.openxmlformats.org/officeDocument/2006/relationships/tags" Target="../tags/tag823.xml"/><Relationship Id="rId14" Type="http://schemas.openxmlformats.org/officeDocument/2006/relationships/tags" Target="../tags/tag828.xml"/></Relationships>
</file>

<file path=ppt/slides/_rels/slide32.xml.rels><?xml version="1.0" encoding="UTF-8" standalone="yes"?>
<Relationships xmlns="http://schemas.openxmlformats.org/package/2006/relationships"><Relationship Id="rId8" Type="http://schemas.openxmlformats.org/officeDocument/2006/relationships/tags" Target="../tags/tag839.xml"/><Relationship Id="rId13" Type="http://schemas.openxmlformats.org/officeDocument/2006/relationships/tags" Target="../tags/tag844.xml"/><Relationship Id="rId18" Type="http://schemas.openxmlformats.org/officeDocument/2006/relationships/image" Target="../media/image34.png"/><Relationship Id="rId3" Type="http://schemas.openxmlformats.org/officeDocument/2006/relationships/tags" Target="../tags/tag834.xml"/><Relationship Id="rId21" Type="http://schemas.openxmlformats.org/officeDocument/2006/relationships/image" Target="../media/image47.svg"/><Relationship Id="rId7" Type="http://schemas.openxmlformats.org/officeDocument/2006/relationships/tags" Target="../tags/tag838.xml"/><Relationship Id="rId12" Type="http://schemas.openxmlformats.org/officeDocument/2006/relationships/tags" Target="../tags/tag843.xml"/><Relationship Id="rId17" Type="http://schemas.openxmlformats.org/officeDocument/2006/relationships/image" Target="../media/image10.svg"/><Relationship Id="rId2" Type="http://schemas.openxmlformats.org/officeDocument/2006/relationships/tags" Target="../tags/tag833.xml"/><Relationship Id="rId16" Type="http://schemas.openxmlformats.org/officeDocument/2006/relationships/image" Target="../media/image9.png"/><Relationship Id="rId20" Type="http://schemas.openxmlformats.org/officeDocument/2006/relationships/image" Target="../media/image46.png"/><Relationship Id="rId1" Type="http://schemas.openxmlformats.org/officeDocument/2006/relationships/tags" Target="../tags/tag832.xml"/><Relationship Id="rId6" Type="http://schemas.openxmlformats.org/officeDocument/2006/relationships/tags" Target="../tags/tag837.xml"/><Relationship Id="rId11" Type="http://schemas.openxmlformats.org/officeDocument/2006/relationships/tags" Target="../tags/tag842.xml"/><Relationship Id="rId5" Type="http://schemas.openxmlformats.org/officeDocument/2006/relationships/tags" Target="../tags/tag836.xml"/><Relationship Id="rId15" Type="http://schemas.openxmlformats.org/officeDocument/2006/relationships/slideLayout" Target="../slideLayouts/slideLayout14.xml"/><Relationship Id="rId10" Type="http://schemas.openxmlformats.org/officeDocument/2006/relationships/tags" Target="../tags/tag841.xml"/><Relationship Id="rId19" Type="http://schemas.openxmlformats.org/officeDocument/2006/relationships/image" Target="../media/image35.svg"/><Relationship Id="rId4" Type="http://schemas.openxmlformats.org/officeDocument/2006/relationships/tags" Target="../tags/tag835.xml"/><Relationship Id="rId9" Type="http://schemas.openxmlformats.org/officeDocument/2006/relationships/tags" Target="../tags/tag840.xml"/><Relationship Id="rId14" Type="http://schemas.openxmlformats.org/officeDocument/2006/relationships/tags" Target="../tags/tag845.xml"/></Relationships>
</file>

<file path=ppt/slides/_rels/slide33.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tags" Target="../tags/tag848.xml"/><Relationship Id="rId7" Type="http://schemas.openxmlformats.org/officeDocument/2006/relationships/slideLayout" Target="../slideLayouts/slideLayout13.xml"/><Relationship Id="rId2" Type="http://schemas.openxmlformats.org/officeDocument/2006/relationships/tags" Target="../tags/tag847.xml"/><Relationship Id="rId1" Type="http://schemas.openxmlformats.org/officeDocument/2006/relationships/tags" Target="../tags/tag846.xml"/><Relationship Id="rId6" Type="http://schemas.openxmlformats.org/officeDocument/2006/relationships/tags" Target="../tags/tag851.xml"/><Relationship Id="rId5" Type="http://schemas.openxmlformats.org/officeDocument/2006/relationships/tags" Target="../tags/tag850.xml"/><Relationship Id="rId4" Type="http://schemas.openxmlformats.org/officeDocument/2006/relationships/tags" Target="../tags/tag849.xml"/></Relationships>
</file>

<file path=ppt/slides/_rels/slide3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tags" Target="../tags/tag854.xml"/><Relationship Id="rId7" Type="http://schemas.openxmlformats.org/officeDocument/2006/relationships/slideLayout" Target="../slideLayouts/slideLayout12.xml"/><Relationship Id="rId2" Type="http://schemas.openxmlformats.org/officeDocument/2006/relationships/tags" Target="../tags/tag853.xml"/><Relationship Id="rId1" Type="http://schemas.openxmlformats.org/officeDocument/2006/relationships/tags" Target="../tags/tag852.xml"/><Relationship Id="rId6" Type="http://schemas.openxmlformats.org/officeDocument/2006/relationships/tags" Target="../tags/tag857.xml"/><Relationship Id="rId5" Type="http://schemas.openxmlformats.org/officeDocument/2006/relationships/tags" Target="../tags/tag856.xml"/><Relationship Id="rId4" Type="http://schemas.openxmlformats.org/officeDocument/2006/relationships/tags" Target="../tags/tag855.xml"/></Relationships>
</file>

<file path=ppt/slides/_rels/slide35.xml.rels><?xml version="1.0" encoding="UTF-8" standalone="yes"?>
<Relationships xmlns="http://schemas.openxmlformats.org/package/2006/relationships"><Relationship Id="rId3" Type="http://schemas.openxmlformats.org/officeDocument/2006/relationships/tags" Target="../tags/tag860.xml"/><Relationship Id="rId2" Type="http://schemas.openxmlformats.org/officeDocument/2006/relationships/tags" Target="../tags/tag859.xml"/><Relationship Id="rId1" Type="http://schemas.openxmlformats.org/officeDocument/2006/relationships/tags" Target="../tags/tag858.xml"/><Relationship Id="rId5" Type="http://schemas.openxmlformats.org/officeDocument/2006/relationships/slideLayout" Target="../slideLayouts/slideLayout11.xml"/><Relationship Id="rId4" Type="http://schemas.openxmlformats.org/officeDocument/2006/relationships/tags" Target="../tags/tag861.xml"/></Relationships>
</file>

<file path=ppt/slides/_rels/slide4.xml.rels><?xml version="1.0" encoding="UTF-8" standalone="yes"?>
<Relationships xmlns="http://schemas.openxmlformats.org/package/2006/relationships"><Relationship Id="rId8" Type="http://schemas.openxmlformats.org/officeDocument/2006/relationships/tags" Target="../tags/tag544.xml"/><Relationship Id="rId13" Type="http://schemas.openxmlformats.org/officeDocument/2006/relationships/tags" Target="../tags/tag549.xml"/><Relationship Id="rId18" Type="http://schemas.openxmlformats.org/officeDocument/2006/relationships/image" Target="../media/image6.jpeg"/><Relationship Id="rId3" Type="http://schemas.openxmlformats.org/officeDocument/2006/relationships/tags" Target="../tags/tag539.xml"/><Relationship Id="rId7" Type="http://schemas.openxmlformats.org/officeDocument/2006/relationships/tags" Target="../tags/tag543.xml"/><Relationship Id="rId12" Type="http://schemas.openxmlformats.org/officeDocument/2006/relationships/tags" Target="../tags/tag548.xml"/><Relationship Id="rId17" Type="http://schemas.openxmlformats.org/officeDocument/2006/relationships/image" Target="../media/image5.jpeg"/><Relationship Id="rId2" Type="http://schemas.openxmlformats.org/officeDocument/2006/relationships/tags" Target="../tags/tag538.xml"/><Relationship Id="rId16" Type="http://schemas.openxmlformats.org/officeDocument/2006/relationships/image" Target="../media/image4.jpeg"/><Relationship Id="rId1" Type="http://schemas.openxmlformats.org/officeDocument/2006/relationships/tags" Target="../tags/tag537.xml"/><Relationship Id="rId6" Type="http://schemas.openxmlformats.org/officeDocument/2006/relationships/tags" Target="../tags/tag542.xml"/><Relationship Id="rId11" Type="http://schemas.openxmlformats.org/officeDocument/2006/relationships/tags" Target="../tags/tag547.xml"/><Relationship Id="rId5" Type="http://schemas.openxmlformats.org/officeDocument/2006/relationships/tags" Target="../tags/tag541.xml"/><Relationship Id="rId15" Type="http://schemas.openxmlformats.org/officeDocument/2006/relationships/slideLayout" Target="../slideLayouts/slideLayout39.xml"/><Relationship Id="rId10" Type="http://schemas.openxmlformats.org/officeDocument/2006/relationships/tags" Target="../tags/tag546.xml"/><Relationship Id="rId4" Type="http://schemas.openxmlformats.org/officeDocument/2006/relationships/tags" Target="../tags/tag540.xml"/><Relationship Id="rId9" Type="http://schemas.openxmlformats.org/officeDocument/2006/relationships/tags" Target="../tags/tag545.xml"/><Relationship Id="rId14" Type="http://schemas.openxmlformats.org/officeDocument/2006/relationships/tags" Target="../tags/tag550.xml"/></Relationships>
</file>

<file path=ppt/slides/_rels/slide5.xml.rels><?xml version="1.0" encoding="UTF-8" standalone="yes"?>
<Relationships xmlns="http://schemas.openxmlformats.org/package/2006/relationships"><Relationship Id="rId8" Type="http://schemas.openxmlformats.org/officeDocument/2006/relationships/tags" Target="../tags/tag558.xml"/><Relationship Id="rId13" Type="http://schemas.openxmlformats.org/officeDocument/2006/relationships/image" Target="../media/image7.jpeg"/><Relationship Id="rId3" Type="http://schemas.openxmlformats.org/officeDocument/2006/relationships/tags" Target="../tags/tag553.xml"/><Relationship Id="rId7" Type="http://schemas.openxmlformats.org/officeDocument/2006/relationships/tags" Target="../tags/tag557.xml"/><Relationship Id="rId12" Type="http://schemas.openxmlformats.org/officeDocument/2006/relationships/slideLayout" Target="../slideLayouts/slideLayout38.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11" Type="http://schemas.openxmlformats.org/officeDocument/2006/relationships/tags" Target="../tags/tag561.xml"/><Relationship Id="rId5" Type="http://schemas.openxmlformats.org/officeDocument/2006/relationships/tags" Target="../tags/tag555.xml"/><Relationship Id="rId10" Type="http://schemas.openxmlformats.org/officeDocument/2006/relationships/tags" Target="../tags/tag560.xml"/><Relationship Id="rId4" Type="http://schemas.openxmlformats.org/officeDocument/2006/relationships/tags" Target="../tags/tag554.xml"/><Relationship Id="rId9" Type="http://schemas.openxmlformats.org/officeDocument/2006/relationships/tags" Target="../tags/tag559.xml"/></Relationships>
</file>

<file path=ppt/slides/_rels/slide6.xml.rels><?xml version="1.0" encoding="UTF-8" standalone="yes"?>
<Relationships xmlns="http://schemas.openxmlformats.org/package/2006/relationships"><Relationship Id="rId8" Type="http://schemas.openxmlformats.org/officeDocument/2006/relationships/tags" Target="../tags/tag569.xml"/><Relationship Id="rId13" Type="http://schemas.openxmlformats.org/officeDocument/2006/relationships/tags" Target="../tags/tag574.xml"/><Relationship Id="rId3" Type="http://schemas.openxmlformats.org/officeDocument/2006/relationships/tags" Target="../tags/tag564.xml"/><Relationship Id="rId7" Type="http://schemas.openxmlformats.org/officeDocument/2006/relationships/tags" Target="../tags/tag568.xml"/><Relationship Id="rId12" Type="http://schemas.openxmlformats.org/officeDocument/2006/relationships/tags" Target="../tags/tag573.xml"/><Relationship Id="rId17" Type="http://schemas.openxmlformats.org/officeDocument/2006/relationships/image" Target="../media/image8.jpeg"/><Relationship Id="rId2" Type="http://schemas.openxmlformats.org/officeDocument/2006/relationships/tags" Target="../tags/tag563.xml"/><Relationship Id="rId16" Type="http://schemas.openxmlformats.org/officeDocument/2006/relationships/slideLayout" Target="../slideLayouts/slideLayout37.xml"/><Relationship Id="rId1" Type="http://schemas.openxmlformats.org/officeDocument/2006/relationships/tags" Target="../tags/tag562.xml"/><Relationship Id="rId6" Type="http://schemas.openxmlformats.org/officeDocument/2006/relationships/tags" Target="../tags/tag567.xml"/><Relationship Id="rId11" Type="http://schemas.openxmlformats.org/officeDocument/2006/relationships/tags" Target="../tags/tag572.xml"/><Relationship Id="rId5" Type="http://schemas.openxmlformats.org/officeDocument/2006/relationships/tags" Target="../tags/tag566.xml"/><Relationship Id="rId15" Type="http://schemas.openxmlformats.org/officeDocument/2006/relationships/tags" Target="../tags/tag576.xml"/><Relationship Id="rId10" Type="http://schemas.openxmlformats.org/officeDocument/2006/relationships/tags" Target="../tags/tag571.xml"/><Relationship Id="rId4" Type="http://schemas.openxmlformats.org/officeDocument/2006/relationships/tags" Target="../tags/tag565.xml"/><Relationship Id="rId9" Type="http://schemas.openxmlformats.org/officeDocument/2006/relationships/tags" Target="../tags/tag570.xml"/><Relationship Id="rId14" Type="http://schemas.openxmlformats.org/officeDocument/2006/relationships/tags" Target="../tags/tag575.xml"/></Relationships>
</file>

<file path=ppt/slides/_rels/slide7.xml.rels><?xml version="1.0" encoding="UTF-8" standalone="yes"?>
<Relationships xmlns="http://schemas.openxmlformats.org/package/2006/relationships"><Relationship Id="rId3" Type="http://schemas.openxmlformats.org/officeDocument/2006/relationships/tags" Target="../tags/tag579.xml"/><Relationship Id="rId2" Type="http://schemas.openxmlformats.org/officeDocument/2006/relationships/tags" Target="../tags/tag578.xml"/><Relationship Id="rId1" Type="http://schemas.openxmlformats.org/officeDocument/2006/relationships/tags" Target="../tags/tag577.xml"/><Relationship Id="rId5" Type="http://schemas.openxmlformats.org/officeDocument/2006/relationships/slideLayout" Target="../slideLayouts/slideLayout40.xml"/><Relationship Id="rId4" Type="http://schemas.openxmlformats.org/officeDocument/2006/relationships/tags" Target="../tags/tag580.xml"/></Relationships>
</file>

<file path=ppt/slides/_rels/slide8.xml.rels><?xml version="1.0" encoding="UTF-8" standalone="yes"?>
<Relationships xmlns="http://schemas.openxmlformats.org/package/2006/relationships"><Relationship Id="rId8" Type="http://schemas.openxmlformats.org/officeDocument/2006/relationships/tags" Target="../tags/tag588.xml"/><Relationship Id="rId13" Type="http://schemas.openxmlformats.org/officeDocument/2006/relationships/tags" Target="../tags/tag593.xml"/><Relationship Id="rId18" Type="http://schemas.openxmlformats.org/officeDocument/2006/relationships/tags" Target="../tags/tag598.xml"/><Relationship Id="rId26" Type="http://schemas.openxmlformats.org/officeDocument/2006/relationships/image" Target="../media/image11.png"/><Relationship Id="rId3" Type="http://schemas.openxmlformats.org/officeDocument/2006/relationships/tags" Target="../tags/tag583.xml"/><Relationship Id="rId21" Type="http://schemas.openxmlformats.org/officeDocument/2006/relationships/tags" Target="../tags/tag601.xml"/><Relationship Id="rId7" Type="http://schemas.openxmlformats.org/officeDocument/2006/relationships/tags" Target="../tags/tag587.xml"/><Relationship Id="rId12" Type="http://schemas.openxmlformats.org/officeDocument/2006/relationships/tags" Target="../tags/tag592.xml"/><Relationship Id="rId17" Type="http://schemas.openxmlformats.org/officeDocument/2006/relationships/tags" Target="../tags/tag597.xml"/><Relationship Id="rId25" Type="http://schemas.openxmlformats.org/officeDocument/2006/relationships/image" Target="../media/image10.svg"/><Relationship Id="rId2" Type="http://schemas.openxmlformats.org/officeDocument/2006/relationships/tags" Target="../tags/tag582.xml"/><Relationship Id="rId16" Type="http://schemas.openxmlformats.org/officeDocument/2006/relationships/tags" Target="../tags/tag596.xml"/><Relationship Id="rId20" Type="http://schemas.openxmlformats.org/officeDocument/2006/relationships/tags" Target="../tags/tag600.xml"/><Relationship Id="rId29" Type="http://schemas.openxmlformats.org/officeDocument/2006/relationships/image" Target="../media/image14.svg"/><Relationship Id="rId1" Type="http://schemas.openxmlformats.org/officeDocument/2006/relationships/tags" Target="../tags/tag581.xml"/><Relationship Id="rId6" Type="http://schemas.openxmlformats.org/officeDocument/2006/relationships/tags" Target="../tags/tag586.xml"/><Relationship Id="rId11" Type="http://schemas.openxmlformats.org/officeDocument/2006/relationships/tags" Target="../tags/tag591.xml"/><Relationship Id="rId24" Type="http://schemas.openxmlformats.org/officeDocument/2006/relationships/image" Target="../media/image9.png"/><Relationship Id="rId5" Type="http://schemas.openxmlformats.org/officeDocument/2006/relationships/tags" Target="../tags/tag585.xml"/><Relationship Id="rId15" Type="http://schemas.openxmlformats.org/officeDocument/2006/relationships/tags" Target="../tags/tag595.xml"/><Relationship Id="rId23" Type="http://schemas.openxmlformats.org/officeDocument/2006/relationships/slideLayout" Target="../slideLayouts/slideLayout36.xml"/><Relationship Id="rId28" Type="http://schemas.openxmlformats.org/officeDocument/2006/relationships/image" Target="../media/image13.png"/><Relationship Id="rId10" Type="http://schemas.openxmlformats.org/officeDocument/2006/relationships/tags" Target="../tags/tag590.xml"/><Relationship Id="rId19" Type="http://schemas.openxmlformats.org/officeDocument/2006/relationships/tags" Target="../tags/tag599.xml"/><Relationship Id="rId31" Type="http://schemas.openxmlformats.org/officeDocument/2006/relationships/image" Target="../media/image16.svg"/><Relationship Id="rId4" Type="http://schemas.openxmlformats.org/officeDocument/2006/relationships/tags" Target="../tags/tag584.xml"/><Relationship Id="rId9" Type="http://schemas.openxmlformats.org/officeDocument/2006/relationships/tags" Target="../tags/tag589.xml"/><Relationship Id="rId14" Type="http://schemas.openxmlformats.org/officeDocument/2006/relationships/tags" Target="../tags/tag594.xml"/><Relationship Id="rId22" Type="http://schemas.openxmlformats.org/officeDocument/2006/relationships/tags" Target="../tags/tag602.xml"/><Relationship Id="rId27" Type="http://schemas.openxmlformats.org/officeDocument/2006/relationships/image" Target="../media/image12.svg"/><Relationship Id="rId30"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tags" Target="../tags/tag605.xml"/><Relationship Id="rId7" Type="http://schemas.openxmlformats.org/officeDocument/2006/relationships/tags" Target="../tags/tag609.xml"/><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tags" Target="../tags/tag608.xml"/><Relationship Id="rId5" Type="http://schemas.openxmlformats.org/officeDocument/2006/relationships/tags" Target="../tags/tag607.xml"/><Relationship Id="rId4" Type="http://schemas.openxmlformats.org/officeDocument/2006/relationships/tags" Target="../tags/tag606.xml"/><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16391"/>
            <p:custDataLst>
              <p:tags r:id="rId2"/>
            </p:custDataLst>
          </p:nvPr>
        </p:nvSpPr>
        <p:spPr/>
        <p:txBody>
          <a:bodyPr/>
          <a:lstStyle/>
          <a:p>
            <a:endParaRPr lang="zh-CN" altLang="en-US" dirty="0"/>
          </a:p>
        </p:txBody>
      </p:sp>
      <p:sp>
        <p:nvSpPr>
          <p:cNvPr id="4" name="标题"/>
          <p:cNvSpPr>
            <a:spLocks noGrp="1"/>
          </p:cNvSpPr>
          <p:nvPr>
            <p:ph type="title" idx="16388"/>
            <p:custDataLst>
              <p:tags r:id="rId3"/>
            </p:custDataLst>
          </p:nvPr>
        </p:nvSpPr>
        <p:spPr>
          <a:xfrm>
            <a:off x="986048" y="1574730"/>
            <a:ext cx="10219960" cy="3355957"/>
          </a:xfrm>
        </p:spPr>
        <p:txBody>
          <a:bodyPr>
            <a:normAutofit fontScale="90000"/>
          </a:bodyPr>
          <a:lstStyle/>
          <a:p>
            <a:pPr algn="r"/>
            <a:r>
              <a:rPr lang="en-US" altLang="zh-CN" sz="4500" b="1" dirty="0"/>
              <a:t>A Data-Driven Analysis of Low-State-of-Charge Charging Behavior in Electric Vehicles Using Machine Learning Prediction and SHAP Interpretability</a:t>
            </a:r>
            <a:br>
              <a:rPr lang="en-US" altLang="zh-CN" sz="4500" dirty="0"/>
            </a:br>
            <a:endParaRPr lang="en-US" altLang="zh-CN" sz="4500" dirty="0"/>
          </a:p>
        </p:txBody>
      </p:sp>
      <p:sp>
        <p:nvSpPr>
          <p:cNvPr id="5" name="署名"/>
          <p:cNvSpPr>
            <a:spLocks noGrp="1"/>
          </p:cNvSpPr>
          <p:nvPr>
            <p:ph type="body" idx="16390"/>
            <p:custDataLst>
              <p:tags r:id="rId4"/>
            </p:custDataLst>
          </p:nvPr>
        </p:nvSpPr>
        <p:spPr>
          <a:xfrm>
            <a:off x="7886120" y="4930646"/>
            <a:ext cx="3319909" cy="533400"/>
          </a:xfrm>
        </p:spPr>
        <p:txBody>
          <a:bodyPr>
            <a:normAutofit fontScale="90000"/>
          </a:bodyPr>
          <a:lstStyle/>
          <a:p>
            <a:r>
              <a:rPr lang="en-US" altLang="zh-CN" b="1" dirty="0"/>
              <a:t>ZHANG</a:t>
            </a:r>
            <a:r>
              <a:rPr lang="en-US" b="1" dirty="0"/>
              <a:t> </a:t>
            </a:r>
            <a:r>
              <a:rPr lang="en-US" altLang="zh-CN" b="1" dirty="0"/>
              <a:t>LONG MCS241034</a:t>
            </a:r>
            <a:endParaRPr altLang="zh-CN" b="1"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Characteristics of low battery events</a:t>
            </a:r>
            <a:endParaRPr lang="zh-CN" altLang="en-US" sz="3300" b="1" dirty="0"/>
          </a:p>
        </p:txBody>
      </p:sp>
      <p:sp>
        <p:nvSpPr>
          <p:cNvPr id="3" name="装饰  1"/>
          <p:cNvSpPr>
            <a:spLocks noGrp="1"/>
          </p:cNvSpPr>
          <p:nvPr>
            <p:ph type="body" idx="16390" hasCustomPrompt="1"/>
            <p:custDataLst>
              <p:tags r:id="rId3"/>
            </p:custDataLst>
          </p:nvPr>
        </p:nvSpPr>
        <p:spPr/>
        <p:txBody>
          <a:bodyPr>
            <a:noAutofit/>
          </a:bodyPr>
          <a:lstStyle/>
          <a:p>
            <a:pPr>
              <a:buNone/>
            </a:pPr>
            <a:endParaRPr lang="zh-CN" altLang="en-US"/>
          </a:p>
        </p:txBody>
      </p:sp>
      <p:pic>
        <p:nvPicPr>
          <p:cNvPr id="4" name="图片占位符 3" descr="eb4da410-54bb-11f0-ac4f-f252158328f6"/>
          <p:cNvPicPr>
            <a:picLocks noGrp="1" noChangeAspect="1"/>
          </p:cNvPicPr>
          <p:nvPr>
            <p:ph type="pic" idx="16391"/>
            <p:custDataLst>
              <p:tags r:id="rId4"/>
            </p:custDataLst>
          </p:nvPr>
        </p:nvPicPr>
        <p:blipFill>
          <a:blip r:embed="rId12"/>
          <a:srcRect t="74" b="74"/>
          <a:stretch>
            <a:fillRect/>
          </a:stretch>
        </p:blipFill>
        <p:spPr>
          <a:xfrm>
            <a:off x="5994400" y="1524000"/>
            <a:ext cx="5588000" cy="2209800"/>
          </a:xfrm>
          <a:custGeom>
            <a:avLst/>
            <a:gdLst>
              <a:gd name="connisteX0" fmla="*/ 0 w 5588000"/>
              <a:gd name="connsiteY0" fmla="*/ 0 h 2209800"/>
              <a:gd name="connisteX1" fmla="*/ 5384800 w 5588000"/>
              <a:gd name="connsiteY1" fmla="*/ 0 h 2209800"/>
              <a:gd name="connisteX2" fmla="*/ 5588000 w 5588000"/>
              <a:gd name="connsiteY2" fmla="*/ 203200 h 2209800"/>
              <a:gd name="connisteX3" fmla="*/ 5588000 w 5588000"/>
              <a:gd name="connsiteY3" fmla="*/ 2006600 h 2209800"/>
              <a:gd name="connisteX4" fmla="*/ 5384800 w 5588000"/>
              <a:gd name="connsiteY4" fmla="*/ 2209800 h 2209800"/>
              <a:gd name="connisteX5" fmla="*/ 0 w 5588000"/>
              <a:gd name="connsiteY5" fmla="*/ 2209800 h 2209800"/>
              <a:gd name="connisteX6" fmla="*/ 0 w 55880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588000" h="2209800">
                <a:moveTo>
                  <a:pt x="0" y="0"/>
                </a:moveTo>
                <a:lnTo>
                  <a:pt x="5384800" y="0"/>
                </a:lnTo>
                <a:cubicBezTo>
                  <a:pt x="5497024" y="0"/>
                  <a:pt x="5588000" y="90976"/>
                  <a:pt x="5588000" y="203200"/>
                </a:cubicBezTo>
                <a:lnTo>
                  <a:pt x="5588000" y="2006600"/>
                </a:lnTo>
                <a:cubicBezTo>
                  <a:pt x="5588000" y="2118824"/>
                  <a:pt x="5497024" y="2209800"/>
                  <a:pt x="5384800" y="2209800"/>
                </a:cubicBezTo>
                <a:lnTo>
                  <a:pt x="0" y="2209800"/>
                </a:lnTo>
                <a:lnTo>
                  <a:pt x="0" y="0"/>
                </a:lnTo>
                <a:close/>
              </a:path>
            </a:pathLst>
          </a:custGeom>
        </p:spPr>
      </p:pic>
      <p:sp>
        <p:nvSpPr>
          <p:cNvPr id="5" name="文本占位符 4"/>
          <p:cNvSpPr>
            <a:spLocks noGrp="1"/>
          </p:cNvSpPr>
          <p:nvPr>
            <p:ph type="body" idx="16386"/>
            <p:custDataLst>
              <p:tags r:id="rId5"/>
            </p:custDataLst>
          </p:nvPr>
        </p:nvSpPr>
        <p:spPr>
          <a:xfrm>
            <a:off x="914400" y="1854200"/>
            <a:ext cx="4775200" cy="406400"/>
          </a:xfrm>
        </p:spPr>
        <p:txBody>
          <a:bodyPr>
            <a:normAutofit fontScale="77500" lnSpcReduction="20000"/>
          </a:bodyPr>
          <a:lstStyle/>
          <a:p>
            <a:r>
              <a:rPr lang="en-US" altLang="en-US" b="1" dirty="0"/>
              <a:t>The limitations of the existing research</a:t>
            </a:r>
            <a:endParaRPr altLang="en-US" b="1" dirty="0"/>
          </a:p>
        </p:txBody>
      </p:sp>
      <p:sp>
        <p:nvSpPr>
          <p:cNvPr id="6" name="文本占位符 5"/>
          <p:cNvSpPr>
            <a:spLocks noGrp="1"/>
          </p:cNvSpPr>
          <p:nvPr>
            <p:ph type="body" idx="16387"/>
            <p:custDataLst>
              <p:tags r:id="rId6"/>
            </p:custDataLst>
          </p:nvPr>
        </p:nvSpPr>
        <p:spPr>
          <a:xfrm>
            <a:off x="914400" y="2260600"/>
            <a:ext cx="4775200" cy="1219470"/>
          </a:xfrm>
        </p:spPr>
        <p:txBody>
          <a:bodyPr>
            <a:noAutofit/>
          </a:bodyPr>
          <a:lstStyle/>
          <a:p>
            <a:r>
              <a:rPr lang="en-US" altLang="zh-CN" sz="1200" dirty="0"/>
              <a:t>At present, there are few studies that focus on the temporal dimension of low battery usage, such as different time periods during the day, different days of the week, and the urgency of travel. These behavioral signals are often overlooked or studied separately.</a:t>
            </a:r>
            <a:endParaRPr lang="zh-CN" altLang="en-US" sz="1200" dirty="0"/>
          </a:p>
        </p:txBody>
      </p:sp>
      <p:sp>
        <p:nvSpPr>
          <p:cNvPr id="7" name="装饰  5"/>
          <p:cNvSpPr>
            <a:spLocks noGrp="1"/>
          </p:cNvSpPr>
          <p:nvPr>
            <p:ph type="body" idx="16392" hasCustomPrompt="1"/>
            <p:custDataLst>
              <p:tags r:id="rId7"/>
            </p:custDataLst>
          </p:nvPr>
        </p:nvSpPr>
        <p:spPr/>
        <p:txBody>
          <a:bodyPr>
            <a:noAutofit/>
          </a:bodyPr>
          <a:lstStyle/>
          <a:p>
            <a:pPr>
              <a:buNone/>
            </a:pPr>
            <a:endParaRPr lang="zh-CN" altLang="en-US" dirty="0"/>
          </a:p>
        </p:txBody>
      </p:sp>
      <p:pic>
        <p:nvPicPr>
          <p:cNvPr id="8" name="图片占位符 7" descr="eb4da4ce-54bb-11f0-ac4f-f252158328f6"/>
          <p:cNvPicPr>
            <a:picLocks noGrp="1" noChangeAspect="1"/>
          </p:cNvPicPr>
          <p:nvPr>
            <p:ph type="pic" idx="16393"/>
            <p:custDataLst>
              <p:tags r:id="rId8"/>
            </p:custDataLst>
          </p:nvPr>
        </p:nvPicPr>
        <p:blipFill>
          <a:blip r:embed="rId13"/>
          <a:srcRect t="74" b="74"/>
          <a:stretch>
            <a:fillRect/>
          </a:stretch>
        </p:blipFill>
        <p:spPr>
          <a:xfrm>
            <a:off x="609600" y="40386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p:spPr>
      </p:pic>
      <p:sp>
        <p:nvSpPr>
          <p:cNvPr id="9" name="文本占位符 8"/>
          <p:cNvSpPr>
            <a:spLocks noGrp="1"/>
          </p:cNvSpPr>
          <p:nvPr>
            <p:ph type="body" idx="16388"/>
            <p:custDataLst>
              <p:tags r:id="rId9"/>
            </p:custDataLst>
          </p:nvPr>
        </p:nvSpPr>
        <p:spPr/>
        <p:txBody>
          <a:bodyPr/>
          <a:lstStyle/>
          <a:p>
            <a:r>
              <a:rPr lang="en-US" altLang="en-US" b="1" dirty="0"/>
              <a:t>The improvement of this study</a:t>
            </a:r>
            <a:endParaRPr altLang="en-US" b="1" dirty="0"/>
          </a:p>
        </p:txBody>
      </p:sp>
      <p:sp>
        <p:nvSpPr>
          <p:cNvPr id="10" name="文本占位符 9"/>
          <p:cNvSpPr>
            <a:spLocks noGrp="1"/>
          </p:cNvSpPr>
          <p:nvPr>
            <p:ph type="body" idx="16389"/>
            <p:custDataLst>
              <p:tags r:id="rId10"/>
            </p:custDataLst>
          </p:nvPr>
        </p:nvSpPr>
        <p:spPr>
          <a:xfrm>
            <a:off x="6502400" y="5029200"/>
            <a:ext cx="4775200" cy="609600"/>
          </a:xfrm>
        </p:spPr>
        <p:txBody>
          <a:bodyPr>
            <a:noAutofit/>
          </a:bodyPr>
          <a:lstStyle/>
          <a:p>
            <a:r>
              <a:rPr lang="en-US" altLang="en-US" sz="1200" dirty="0"/>
              <a:t>This study integrates these time-based signals, enabling a more comprehensive description of users' behaviors during low-battery events.</a:t>
            </a:r>
            <a:endParaRPr altLang="en-US" sz="1200"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en-US" sz="3300" b="1" dirty="0"/>
              <a:t>The role of SHAP</a:t>
            </a:r>
            <a:endParaRPr lang="zh-CN" altLang="en-US" sz="3300" b="1" dirty="0"/>
          </a:p>
        </p:txBody>
      </p:sp>
      <p:sp>
        <p:nvSpPr>
          <p:cNvPr id="3" name="装饰  1"/>
          <p:cNvSpPr>
            <a:spLocks noGrp="1"/>
          </p:cNvSpPr>
          <p:nvPr>
            <p:ph type="body" idx="16392" hasCustomPrompt="1"/>
            <p:custDataLst>
              <p:tags r:id="rId3"/>
            </p:custDataLst>
          </p:nvPr>
        </p:nvSpPr>
        <p:spPr/>
        <p:txBody>
          <a:bodyPr>
            <a:noAutofit/>
          </a:bodyPr>
          <a:lstStyle/>
          <a:p>
            <a:pPr>
              <a:buNone/>
            </a:pPr>
            <a:endParaRPr lang="zh-CN" altLang="en-US" dirty="0"/>
          </a:p>
        </p:txBody>
      </p:sp>
      <p:pic>
        <p:nvPicPr>
          <p:cNvPr id="4" name="图片占位符 3" descr="eb4da856-54bb-11f0-ac4f-f252158328f6"/>
          <p:cNvPicPr>
            <a:picLocks noGrp="1" noChangeAspect="1"/>
          </p:cNvPicPr>
          <p:nvPr>
            <p:ph type="pic" idx="16393"/>
            <p:custDataLst>
              <p:tags r:id="rId4"/>
            </p:custDataLst>
          </p:nvPr>
        </p:nvPicPr>
        <p:blipFill>
          <a:blip r:embed="rId16"/>
          <a:srcRect/>
          <a:stretch>
            <a:fillRect/>
          </a:stretch>
        </p:blipFill>
        <p:spPr>
          <a:xfrm>
            <a:off x="914400" y="18034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5" name="文本占位符 4"/>
          <p:cNvSpPr>
            <a:spLocks noGrp="1"/>
          </p:cNvSpPr>
          <p:nvPr>
            <p:ph type="body" idx="16386"/>
            <p:custDataLst>
              <p:tags r:id="rId5"/>
            </p:custDataLst>
          </p:nvPr>
        </p:nvSpPr>
        <p:spPr>
          <a:xfrm>
            <a:off x="2082800" y="1727200"/>
            <a:ext cx="9194800" cy="406400"/>
          </a:xfrm>
        </p:spPr>
        <p:txBody>
          <a:bodyPr/>
          <a:lstStyle/>
          <a:p>
            <a:r>
              <a:rPr lang="en-US" altLang="en-US" b="1" dirty="0"/>
              <a:t>Ranking of feature importance</a:t>
            </a:r>
            <a:endParaRPr altLang="en-US" b="1" dirty="0"/>
          </a:p>
        </p:txBody>
      </p:sp>
      <p:sp>
        <p:nvSpPr>
          <p:cNvPr id="6" name="文本占位符 5"/>
          <p:cNvSpPr>
            <a:spLocks noGrp="1"/>
          </p:cNvSpPr>
          <p:nvPr>
            <p:ph type="body" idx="16387"/>
            <p:custDataLst>
              <p:tags r:id="rId6"/>
            </p:custDataLst>
          </p:nvPr>
        </p:nvSpPr>
        <p:spPr>
          <a:xfrm>
            <a:off x="2082800" y="2146300"/>
            <a:ext cx="9194800" cy="736600"/>
          </a:xfrm>
        </p:spPr>
        <p:txBody>
          <a:bodyPr>
            <a:noAutofit/>
          </a:bodyPr>
          <a:lstStyle/>
          <a:p>
            <a:r>
              <a:rPr lang="en-US" altLang="en-US" sz="1200" dirty="0"/>
              <a:t>SHAP can rank the importance of features. For instance, it can determine that factors such as the battery level at the end of the trip, the distance traveled, and the number of hours in a day are significant determinants of the immediate charging behavior.</a:t>
            </a:r>
            <a:endParaRPr sz="1200" dirty="0"/>
          </a:p>
        </p:txBody>
      </p:sp>
      <p:sp>
        <p:nvSpPr>
          <p:cNvPr id="7" name="装饰  5"/>
          <p:cNvSpPr>
            <a:spLocks noGrp="1"/>
          </p:cNvSpPr>
          <p:nvPr>
            <p:ph type="body" idx="16394" hasCustomPrompt="1"/>
            <p:custDataLst>
              <p:tags r:id="rId7"/>
            </p:custDataLst>
          </p:nvPr>
        </p:nvSpPr>
        <p:spPr/>
        <p:txBody>
          <a:bodyPr>
            <a:noAutofit/>
          </a:bodyPr>
          <a:lstStyle/>
          <a:p>
            <a:pPr>
              <a:buNone/>
            </a:pPr>
            <a:endParaRPr lang="zh-CN" altLang="en-US" dirty="0"/>
          </a:p>
        </p:txBody>
      </p:sp>
      <p:pic>
        <p:nvPicPr>
          <p:cNvPr id="8" name="图片占位符 7" descr="eb4da885-54bb-11f0-ac4f-f252158328f6"/>
          <p:cNvPicPr>
            <a:picLocks noGrp="1" noChangeAspect="1"/>
          </p:cNvPicPr>
          <p:nvPr>
            <p:ph type="pic" idx="16395"/>
            <p:custDataLst>
              <p:tags r:id="rId8"/>
            </p:custDataLst>
          </p:nvPr>
        </p:nvPicPr>
        <p:blipFill>
          <a:blip r:embed="rId17"/>
          <a:srcRect/>
          <a:stretch>
            <a:fillRect/>
          </a:stretch>
        </p:blipFill>
        <p:spPr>
          <a:xfrm>
            <a:off x="914400" y="34290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9" name="文本占位符 8"/>
          <p:cNvSpPr>
            <a:spLocks noGrp="1"/>
          </p:cNvSpPr>
          <p:nvPr>
            <p:ph type="body" idx="16388"/>
            <p:custDataLst>
              <p:tags r:id="rId9"/>
            </p:custDataLst>
          </p:nvPr>
        </p:nvSpPr>
        <p:spPr>
          <a:xfrm>
            <a:off x="2082800" y="3403600"/>
            <a:ext cx="9194800" cy="406400"/>
          </a:xfrm>
        </p:spPr>
        <p:txBody>
          <a:bodyPr/>
          <a:lstStyle/>
          <a:p>
            <a:r>
              <a:rPr lang="en-US" altLang="en-US" b="1" dirty="0"/>
              <a:t>Individual case explanation</a:t>
            </a:r>
            <a:endParaRPr altLang="en-US" b="1" dirty="0"/>
          </a:p>
        </p:txBody>
      </p:sp>
      <p:sp>
        <p:nvSpPr>
          <p:cNvPr id="10" name="文本占位符 9"/>
          <p:cNvSpPr>
            <a:spLocks noGrp="1"/>
          </p:cNvSpPr>
          <p:nvPr>
            <p:ph type="body" idx="16389"/>
            <p:custDataLst>
              <p:tags r:id="rId10"/>
            </p:custDataLst>
          </p:nvPr>
        </p:nvSpPr>
        <p:spPr>
          <a:xfrm>
            <a:off x="2082800" y="3886200"/>
            <a:ext cx="9194800" cy="304800"/>
          </a:xfrm>
        </p:spPr>
        <p:txBody>
          <a:bodyPr>
            <a:noAutofit/>
          </a:bodyPr>
          <a:lstStyle/>
          <a:p>
            <a:r>
              <a:rPr lang="en-US" altLang="en-US" sz="1200" dirty="0"/>
              <a:t>Through detailed SHAP visualizations, such as the waterfall chart, it is possible to provide transparent explanations for individual predictions, thereby enhancing the usability of the model.</a:t>
            </a:r>
            <a:endParaRPr altLang="en-US" sz="1200" dirty="0"/>
          </a:p>
        </p:txBody>
      </p:sp>
      <p:sp>
        <p:nvSpPr>
          <p:cNvPr id="11" name="装饰  9"/>
          <p:cNvSpPr>
            <a:spLocks noGrp="1"/>
          </p:cNvSpPr>
          <p:nvPr>
            <p:ph type="body" idx="16396" hasCustomPrompt="1"/>
            <p:custDataLst>
              <p:tags r:id="rId11"/>
            </p:custDataLst>
          </p:nvPr>
        </p:nvSpPr>
        <p:spPr/>
        <p:txBody>
          <a:bodyPr>
            <a:noAutofit/>
          </a:bodyPr>
          <a:lstStyle/>
          <a:p>
            <a:pPr>
              <a:buNone/>
            </a:pPr>
            <a:endParaRPr lang="zh-CN" altLang="en-US" dirty="0"/>
          </a:p>
        </p:txBody>
      </p:sp>
      <p:pic>
        <p:nvPicPr>
          <p:cNvPr id="12" name="图片占位符 11" descr="eb4daa8e-54bb-11f0-ac4f-f252158328f6"/>
          <p:cNvPicPr>
            <a:picLocks noGrp="1" noChangeAspect="1"/>
          </p:cNvPicPr>
          <p:nvPr>
            <p:ph type="pic" idx="16397"/>
            <p:custDataLst>
              <p:tags r:id="rId12"/>
            </p:custDataLst>
          </p:nvPr>
        </p:nvPicPr>
        <p:blipFill>
          <a:blip r:embed="rId18"/>
          <a:srcRect/>
          <a:stretch>
            <a:fillRect/>
          </a:stretch>
        </p:blipFill>
        <p:spPr>
          <a:xfrm>
            <a:off x="914400" y="50546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13" name="文本占位符 12"/>
          <p:cNvSpPr>
            <a:spLocks noGrp="1"/>
          </p:cNvSpPr>
          <p:nvPr>
            <p:ph type="body" idx="16390"/>
            <p:custDataLst>
              <p:tags r:id="rId13"/>
            </p:custDataLst>
          </p:nvPr>
        </p:nvSpPr>
        <p:spPr>
          <a:xfrm>
            <a:off x="2082800" y="5081351"/>
            <a:ext cx="9194800" cy="406400"/>
          </a:xfrm>
        </p:spPr>
        <p:txBody>
          <a:bodyPr>
            <a:normAutofit fontScale="77500" lnSpcReduction="20000"/>
          </a:bodyPr>
          <a:lstStyle/>
          <a:p>
            <a:r>
              <a:rPr lang="en-US" altLang="en-US" b="1" dirty="0"/>
              <a:t>Provide actionable outputs for infrastructure planning or alarm systems</a:t>
            </a:r>
            <a:endParaRPr altLang="en-US" b="1" dirty="0"/>
          </a:p>
        </p:txBody>
      </p:sp>
      <p:sp>
        <p:nvSpPr>
          <p:cNvPr id="14" name="文本占位符 13"/>
          <p:cNvSpPr>
            <a:spLocks noGrp="1"/>
          </p:cNvSpPr>
          <p:nvPr>
            <p:ph type="body" idx="16391"/>
            <p:custDataLst>
              <p:tags r:id="rId14"/>
            </p:custDataLst>
          </p:nvPr>
        </p:nvSpPr>
        <p:spPr>
          <a:xfrm>
            <a:off x="2082800" y="5511800"/>
            <a:ext cx="9194800" cy="711200"/>
          </a:xfrm>
        </p:spPr>
        <p:txBody>
          <a:bodyPr>
            <a:noAutofit/>
          </a:bodyPr>
          <a:lstStyle/>
          <a:p>
            <a:r>
              <a:rPr lang="en-US" altLang="en-US" sz="1200" dirty="0"/>
              <a:t>SHAP can build trust and provide actionable outputs for infrastructure planning or alert systems, helping to make more reasonable decisions.</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6390"/>
            <p:custDataLst>
              <p:tags r:id="rId2"/>
            </p:custDataLst>
          </p:nvPr>
        </p:nvSpPr>
        <p:spPr/>
        <p:txBody>
          <a:bodyPr/>
          <a:lstStyle/>
          <a:p>
            <a:endParaRPr lang="zh-CN" altLang="en-US" dirty="0"/>
          </a:p>
        </p:txBody>
      </p:sp>
      <p:sp>
        <p:nvSpPr>
          <p:cNvPr id="3" name="标题"/>
          <p:cNvSpPr>
            <a:spLocks noGrp="1"/>
          </p:cNvSpPr>
          <p:nvPr>
            <p:ph type="title" idx="16388"/>
            <p:custDataLst>
              <p:tags r:id="rId3"/>
            </p:custDataLst>
          </p:nvPr>
        </p:nvSpPr>
        <p:spPr/>
        <p:txBody>
          <a:bodyPr/>
          <a:lstStyle/>
          <a:p>
            <a:r>
              <a:rPr lang="en-US" altLang="en-US" b="1" dirty="0"/>
              <a:t>Methodology</a:t>
            </a:r>
            <a:br>
              <a:rPr lang="en-US" altLang="en-US" dirty="0"/>
            </a:br>
            <a:endParaRPr altLang="en-US" dirty="0"/>
          </a:p>
        </p:txBody>
      </p:sp>
      <p:sp>
        <p:nvSpPr>
          <p:cNvPr id="4" name="序号"/>
          <p:cNvSpPr>
            <a:spLocks noGrp="1"/>
          </p:cNvSpPr>
          <p:nvPr>
            <p:ph type="body" idx="16389"/>
            <p:custDataLst>
              <p:tags r:id="rId4"/>
            </p:custDataLst>
          </p:nvPr>
        </p:nvSpPr>
        <p:spPr/>
        <p:txBody>
          <a:bodyPr/>
          <a:lstStyle/>
          <a:p>
            <a:r>
              <a:rPr lang="en-US" altLang="en-US" b="1" dirty="0"/>
              <a:t>03</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Overview of the Research Framework</a:t>
            </a:r>
            <a:endParaRPr lang="zh-CN" altLang="en-US" sz="3300" b="1" dirty="0"/>
          </a:p>
        </p:txBody>
      </p:sp>
      <p:pic>
        <p:nvPicPr>
          <p:cNvPr id="3" name="图片占位符 2" descr="eb4db66a-54bb-11f0-b351-dedcd5ffa480"/>
          <p:cNvPicPr>
            <a:picLocks noGrp="1" noChangeAspect="1"/>
          </p:cNvPicPr>
          <p:nvPr>
            <p:ph type="pic" idx="16398"/>
            <p:custDataLst>
              <p:tags r:id="rId3"/>
            </p:custDataLst>
          </p:nvPr>
        </p:nvPicPr>
        <p:blipFill>
          <a:blip r:embed="rId22"/>
          <a:srcRect/>
          <a:stretch>
            <a:fillRect/>
          </a:stretch>
        </p:blipFill>
        <p:spPr>
          <a:xfrm>
            <a:off x="609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a:spLocks noGrp="1"/>
          </p:cNvSpPr>
          <p:nvPr>
            <p:ph type="body" idx="16386"/>
            <p:custDataLst>
              <p:tags r:id="rId4"/>
            </p:custDataLst>
          </p:nvPr>
        </p:nvSpPr>
        <p:spPr>
          <a:xfrm>
            <a:off x="2082799" y="1651000"/>
            <a:ext cx="4395821" cy="406400"/>
          </a:xfrm>
        </p:spPr>
        <p:txBody>
          <a:bodyPr>
            <a:noAutofit/>
          </a:bodyPr>
          <a:lstStyle/>
          <a:p>
            <a:r>
              <a:rPr lang="en-US" altLang="en-US" sz="2000" b="1" dirty="0"/>
              <a:t>Data acquisition and expansion</a:t>
            </a:r>
            <a:endParaRPr altLang="en-US" sz="2000" b="1" dirty="0"/>
          </a:p>
        </p:txBody>
      </p:sp>
      <p:sp>
        <p:nvSpPr>
          <p:cNvPr id="5" name="文本占位符 4"/>
          <p:cNvSpPr>
            <a:spLocks noGrp="1"/>
          </p:cNvSpPr>
          <p:nvPr>
            <p:ph type="body" idx="16387"/>
            <p:custDataLst>
              <p:tags r:id="rId5"/>
            </p:custDataLst>
          </p:nvPr>
        </p:nvSpPr>
        <p:spPr/>
        <p:txBody>
          <a:bodyPr>
            <a:normAutofit fontScale="55000" lnSpcReduction="20000"/>
          </a:bodyPr>
          <a:lstStyle/>
          <a:p>
            <a:r>
              <a:rPr lang="en-US" altLang="en-US" dirty="0"/>
              <a:t>Integrate the charging data set of electric vehicles and the vehicle energy data set to form a unified data set containing over 100,000 records, providing a data foundation for subsequent analysis.</a:t>
            </a:r>
            <a:endParaRPr dirty="0"/>
          </a:p>
        </p:txBody>
      </p:sp>
      <p:pic>
        <p:nvPicPr>
          <p:cNvPr id="6" name="图片占位符 5" descr="eb4db741-54bb-11f0-b351-dedcd5ffa480"/>
          <p:cNvPicPr>
            <a:picLocks noGrp="1" noChangeAspect="1"/>
          </p:cNvPicPr>
          <p:nvPr>
            <p:ph type="pic" idx="16399"/>
            <p:custDataLst>
              <p:tags r:id="rId6"/>
            </p:custDataLst>
          </p:nvPr>
        </p:nvPicPr>
        <p:blipFill>
          <a:blip r:embed="rId23"/>
          <a:srcRect/>
          <a:stretch>
            <a:fillRect/>
          </a:stretch>
        </p:blipFill>
        <p:spPr>
          <a:xfrm>
            <a:off x="6324600" y="16002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a:spLocks noGrp="1"/>
          </p:cNvSpPr>
          <p:nvPr>
            <p:ph type="body" idx="16388"/>
            <p:custDataLst>
              <p:tags r:id="rId7"/>
            </p:custDataLst>
          </p:nvPr>
        </p:nvSpPr>
        <p:spPr/>
        <p:txBody>
          <a:bodyPr/>
          <a:lstStyle/>
          <a:p>
            <a:r>
              <a:rPr lang="en-US" altLang="en-US" b="1" dirty="0"/>
              <a:t>Data preprocessing</a:t>
            </a:r>
            <a:endParaRPr altLang="en-US" b="1" dirty="0"/>
          </a:p>
        </p:txBody>
      </p:sp>
      <p:sp>
        <p:nvSpPr>
          <p:cNvPr id="8" name="文本占位符 7"/>
          <p:cNvSpPr>
            <a:spLocks noGrp="1"/>
          </p:cNvSpPr>
          <p:nvPr>
            <p:ph type="body" idx="16389"/>
            <p:custDataLst>
              <p:tags r:id="rId8"/>
            </p:custDataLst>
          </p:nvPr>
        </p:nvSpPr>
        <p:spPr/>
        <p:txBody>
          <a:bodyPr/>
          <a:lstStyle/>
          <a:p>
            <a:r>
              <a:rPr lang="en-US" altLang="en-US" sz="1100" dirty="0"/>
              <a:t>Clean and organize the data, eliminate outliers, ensure data consistency, and prepare for feature engineering.</a:t>
            </a:r>
            <a:endParaRPr altLang="en-US" sz="1100" dirty="0"/>
          </a:p>
        </p:txBody>
      </p:sp>
      <p:pic>
        <p:nvPicPr>
          <p:cNvPr id="9" name="图片占位符 8" descr="eb4db76f-54bb-11f0-b351-dedcd5ffa480"/>
          <p:cNvPicPr>
            <a:picLocks noGrp="1" noChangeAspect="1"/>
          </p:cNvPicPr>
          <p:nvPr>
            <p:ph type="pic" idx="16400"/>
            <p:custDataLst>
              <p:tags r:id="rId9"/>
            </p:custDataLst>
          </p:nvPr>
        </p:nvPicPr>
        <p:blipFill>
          <a:blip r:embed="rId24"/>
          <a:srcRect/>
          <a:stretch>
            <a:fillRect/>
          </a:stretch>
        </p:blipFill>
        <p:spPr>
          <a:xfrm>
            <a:off x="609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0" name="文本占位符 9"/>
          <p:cNvSpPr>
            <a:spLocks noGrp="1"/>
          </p:cNvSpPr>
          <p:nvPr>
            <p:ph type="body" idx="16390"/>
            <p:custDataLst>
              <p:tags r:id="rId10"/>
            </p:custDataLst>
          </p:nvPr>
        </p:nvSpPr>
        <p:spPr/>
        <p:txBody>
          <a:bodyPr/>
          <a:lstStyle/>
          <a:p>
            <a:r>
              <a:rPr lang="en-US" altLang="en-US" b="1" dirty="0"/>
              <a:t>Feature engineering</a:t>
            </a:r>
            <a:endParaRPr altLang="en-US" b="1" dirty="0"/>
          </a:p>
        </p:txBody>
      </p:sp>
      <p:sp>
        <p:nvSpPr>
          <p:cNvPr id="11" name="文本占位符 10"/>
          <p:cNvSpPr>
            <a:spLocks noGrp="1"/>
          </p:cNvSpPr>
          <p:nvPr>
            <p:ph type="body" idx="16391"/>
            <p:custDataLst>
              <p:tags r:id="rId11"/>
            </p:custDataLst>
          </p:nvPr>
        </p:nvSpPr>
        <p:spPr/>
        <p:txBody>
          <a:bodyPr>
            <a:normAutofit fontScale="92500"/>
          </a:bodyPr>
          <a:lstStyle/>
          <a:p>
            <a:r>
              <a:rPr lang="en-US" altLang="en-US" sz="1100" dirty="0"/>
              <a:t>Construct a multi-dimensional feature set, covering aspects such as time, behavior and battery status, to comprehensively analyze the factors influencing charging decisions.</a:t>
            </a:r>
            <a:endParaRPr altLang="en-US" sz="1100" dirty="0"/>
          </a:p>
        </p:txBody>
      </p:sp>
      <p:pic>
        <p:nvPicPr>
          <p:cNvPr id="12" name="图片占位符 11" descr="eb4dbabf-54bb-11f0-b351-dedcd5ffa480"/>
          <p:cNvPicPr>
            <a:picLocks noGrp="1" noChangeAspect="1"/>
          </p:cNvPicPr>
          <p:nvPr>
            <p:ph type="pic" idx="16401"/>
            <p:custDataLst>
              <p:tags r:id="rId12"/>
            </p:custDataLst>
          </p:nvPr>
        </p:nvPicPr>
        <p:blipFill>
          <a:blip r:embed="rId25"/>
          <a:srcRect/>
          <a:stretch>
            <a:fillRect/>
          </a:stretch>
        </p:blipFill>
        <p:spPr>
          <a:xfrm>
            <a:off x="6324600" y="32766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3" name="文本占位符 12"/>
          <p:cNvSpPr>
            <a:spLocks noGrp="1"/>
          </p:cNvSpPr>
          <p:nvPr>
            <p:ph type="body" idx="16392"/>
            <p:custDataLst>
              <p:tags r:id="rId13"/>
            </p:custDataLst>
          </p:nvPr>
        </p:nvSpPr>
        <p:spPr/>
        <p:txBody>
          <a:bodyPr/>
          <a:lstStyle/>
          <a:p>
            <a:r>
              <a:rPr lang="en-US" altLang="en-US" b="1" dirty="0"/>
              <a:t>Descriptive analysis</a:t>
            </a:r>
            <a:endParaRPr altLang="en-US" b="1" dirty="0"/>
          </a:p>
        </p:txBody>
      </p:sp>
      <p:sp>
        <p:nvSpPr>
          <p:cNvPr id="14" name="文本占位符 13"/>
          <p:cNvSpPr>
            <a:spLocks noGrp="1"/>
          </p:cNvSpPr>
          <p:nvPr>
            <p:ph type="body" idx="16393"/>
            <p:custDataLst>
              <p:tags r:id="rId14"/>
            </p:custDataLst>
          </p:nvPr>
        </p:nvSpPr>
        <p:spPr/>
        <p:txBody>
          <a:bodyPr>
            <a:normAutofit fontScale="92500"/>
          </a:bodyPr>
          <a:lstStyle/>
          <a:p>
            <a:r>
              <a:rPr lang="en-US" altLang="en-US" sz="1100" dirty="0"/>
              <a:t>Through exploratory analysis, important information such as SOC distribution, relationship between travel distance and charging behavior, and time trend are revealed.</a:t>
            </a:r>
            <a:endParaRPr altLang="en-US" sz="1100" dirty="0"/>
          </a:p>
        </p:txBody>
      </p:sp>
      <p:pic>
        <p:nvPicPr>
          <p:cNvPr id="15" name="图片占位符 14" descr="eb4db830-54bb-11f0-b351-dedcd5ffa480"/>
          <p:cNvPicPr>
            <a:picLocks noGrp="1" noChangeAspect="1"/>
          </p:cNvPicPr>
          <p:nvPr>
            <p:ph type="pic" idx="16402"/>
            <p:custDataLst>
              <p:tags r:id="rId15"/>
            </p:custDataLst>
          </p:nvPr>
        </p:nvPicPr>
        <p:blipFill>
          <a:blip r:embed="rId26"/>
          <a:srcRect/>
          <a:stretch>
            <a:fillRect/>
          </a:stretch>
        </p:blipFill>
        <p:spPr>
          <a:xfrm>
            <a:off x="609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6" name="文本占位符 15"/>
          <p:cNvSpPr>
            <a:spLocks noGrp="1"/>
          </p:cNvSpPr>
          <p:nvPr>
            <p:ph type="body" idx="16394"/>
            <p:custDataLst>
              <p:tags r:id="rId16"/>
            </p:custDataLst>
          </p:nvPr>
        </p:nvSpPr>
        <p:spPr/>
        <p:txBody>
          <a:bodyPr>
            <a:normAutofit fontScale="77500" lnSpcReduction="20000"/>
          </a:bodyPr>
          <a:lstStyle/>
          <a:p>
            <a:r>
              <a:rPr lang="en-US" altLang="en-US" b="1" dirty="0"/>
              <a:t>Predictive Modeling (</a:t>
            </a:r>
            <a:r>
              <a:rPr lang="en-US" altLang="en-US" b="1" dirty="0" err="1"/>
              <a:t>XGBoost</a:t>
            </a:r>
            <a:r>
              <a:rPr lang="en-US" altLang="en-US" b="1" dirty="0"/>
              <a:t>)</a:t>
            </a:r>
            <a:endParaRPr b="1" dirty="0"/>
          </a:p>
        </p:txBody>
      </p:sp>
      <p:sp>
        <p:nvSpPr>
          <p:cNvPr id="17" name="文本占位符 16"/>
          <p:cNvSpPr>
            <a:spLocks noGrp="1"/>
          </p:cNvSpPr>
          <p:nvPr>
            <p:ph type="body" idx="16395"/>
            <p:custDataLst>
              <p:tags r:id="rId17"/>
            </p:custDataLst>
          </p:nvPr>
        </p:nvSpPr>
        <p:spPr/>
        <p:txBody>
          <a:bodyPr>
            <a:noAutofit/>
          </a:bodyPr>
          <a:lstStyle/>
          <a:p>
            <a:r>
              <a:rPr lang="en-US" altLang="en-US" sz="1000" dirty="0"/>
              <a:t>The </a:t>
            </a:r>
            <a:r>
              <a:rPr lang="en-US" altLang="en-US" sz="1000" dirty="0" err="1"/>
              <a:t>XGBoost</a:t>
            </a:r>
            <a:r>
              <a:rPr lang="en-US" altLang="en-US" sz="1000" dirty="0"/>
              <a:t> algorithm is used for predictive modeling, and accurate prediction of charging behavior is achieved through data set partitioning, model training, and hyperparameter adjustment.</a:t>
            </a:r>
            <a:endParaRPr sz="1000" dirty="0"/>
          </a:p>
        </p:txBody>
      </p:sp>
      <p:pic>
        <p:nvPicPr>
          <p:cNvPr id="18" name="图片占位符 17" descr="eb4db8c7-54bb-11f0-b351-dedcd5ffa480"/>
          <p:cNvPicPr>
            <a:picLocks noGrp="1" noChangeAspect="1"/>
          </p:cNvPicPr>
          <p:nvPr>
            <p:ph type="pic" idx="16403"/>
            <p:custDataLst>
              <p:tags r:id="rId18"/>
            </p:custDataLst>
          </p:nvPr>
        </p:nvPicPr>
        <p:blipFill>
          <a:blip r:embed="rId27"/>
          <a:srcRect/>
          <a:stretch>
            <a:fillRect/>
          </a:stretch>
        </p:blipFill>
        <p:spPr>
          <a:xfrm>
            <a:off x="6324600" y="49530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9" name="文本占位符 18"/>
          <p:cNvSpPr>
            <a:spLocks noGrp="1"/>
          </p:cNvSpPr>
          <p:nvPr>
            <p:ph type="body" idx="16396"/>
            <p:custDataLst>
              <p:tags r:id="rId19"/>
            </p:custDataLst>
          </p:nvPr>
        </p:nvSpPr>
        <p:spPr/>
        <p:txBody>
          <a:bodyPr>
            <a:normAutofit fontScale="77500" lnSpcReduction="20000"/>
          </a:bodyPr>
          <a:lstStyle/>
          <a:p>
            <a:r>
              <a:rPr lang="en-US" altLang="en-US" b="1" dirty="0"/>
              <a:t>Explainability Analysis (SHAP)</a:t>
            </a:r>
            <a:endParaRPr b="1" dirty="0"/>
          </a:p>
        </p:txBody>
      </p:sp>
      <p:sp>
        <p:nvSpPr>
          <p:cNvPr id="20" name="文本占位符 19"/>
          <p:cNvSpPr>
            <a:spLocks noGrp="1"/>
          </p:cNvSpPr>
          <p:nvPr>
            <p:ph type="body" idx="16397"/>
            <p:custDataLst>
              <p:tags r:id="rId20"/>
            </p:custDataLst>
          </p:nvPr>
        </p:nvSpPr>
        <p:spPr>
          <a:xfrm>
            <a:off x="7797800" y="5511800"/>
            <a:ext cx="3784600" cy="812800"/>
          </a:xfrm>
        </p:spPr>
        <p:txBody>
          <a:bodyPr/>
          <a:lstStyle/>
          <a:p>
            <a:r>
              <a:rPr lang="en-US" altLang="en-US" sz="1100" dirty="0"/>
              <a:t>Use SHAP values ​​to explain the model prediction results, clarify the contribution of each feature to the prediction, and enhance the model interpretability.</a:t>
            </a:r>
            <a:endParaRPr altLang="en-US" sz="1100" dirty="0"/>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Data acquisition and expansion</a:t>
            </a:r>
            <a:endParaRPr lang="zh-CN" altLang="en-US" sz="3300" b="1" dirty="0"/>
          </a:p>
        </p:txBody>
      </p:sp>
      <p:pic>
        <p:nvPicPr>
          <p:cNvPr id="3" name="内容占位符 2" descr="eb4db86a-54bb-11f0-b351-dedcd5ffa480"/>
          <p:cNvPicPr>
            <a:picLocks noGrp="1" noChangeAspect="1"/>
          </p:cNvPicPr>
          <p:nvPr>
            <p:ph idx="16394"/>
            <p:custDataLst>
              <p:tags r:id="rId3"/>
            </p:custDataLst>
          </p:nvPr>
        </p:nvPicPr>
        <p:blipFill>
          <a:blip r:embed="rId13"/>
          <a:srcRect l="662" r="662"/>
          <a:stretch>
            <a:fillRect/>
          </a:stretch>
        </p:blipFill>
        <p:spPr>
          <a:xfrm>
            <a:off x="609600" y="609600"/>
            <a:ext cx="10972800" cy="2336800"/>
          </a:xfrm>
          <a:custGeom>
            <a:avLst/>
            <a:gdLst>
              <a:gd name="connisteX0" fmla="*/ 0 w 10972800"/>
              <a:gd name="connsiteY0" fmla="*/ 203200 h 2336800"/>
              <a:gd name="connisteX1" fmla="*/ 203200 w 10972800"/>
              <a:gd name="connsiteY1" fmla="*/ 0 h 2336800"/>
              <a:gd name="connisteX2" fmla="*/ 10769600 w 10972800"/>
              <a:gd name="connsiteY2" fmla="*/ 0 h 2336800"/>
              <a:gd name="connisteX3" fmla="*/ 10972800 w 10972800"/>
              <a:gd name="connsiteY3" fmla="*/ 203200 h 2336800"/>
              <a:gd name="connisteX4" fmla="*/ 10972800 w 10972800"/>
              <a:gd name="connsiteY4" fmla="*/ 2133600 h 2336800"/>
              <a:gd name="connisteX5" fmla="*/ 10769600 w 10972800"/>
              <a:gd name="connsiteY5" fmla="*/ 2336800 h 2336800"/>
              <a:gd name="connisteX6" fmla="*/ 203200 w 10972800"/>
              <a:gd name="connsiteY6" fmla="*/ 2336800 h 2336800"/>
              <a:gd name="connisteX7" fmla="*/ 0 w 10972800"/>
              <a:gd name="connsiteY7" fmla="*/ 2133600 h 2336800"/>
              <a:gd name="connisteX8" fmla="*/ 0 w 10972800"/>
              <a:gd name="connsiteY8"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336800">
                <a:moveTo>
                  <a:pt x="0" y="203200"/>
                </a:moveTo>
                <a:cubicBezTo>
                  <a:pt x="0" y="90976"/>
                  <a:pt x="90976" y="0"/>
                  <a:pt x="203200" y="0"/>
                </a:cubicBezTo>
                <a:lnTo>
                  <a:pt x="10769600" y="0"/>
                </a:lnTo>
                <a:cubicBezTo>
                  <a:pt x="10881824" y="0"/>
                  <a:pt x="10972800" y="90976"/>
                  <a:pt x="10972800" y="203200"/>
                </a:cubicBezTo>
                <a:lnTo>
                  <a:pt x="10972800" y="2133600"/>
                </a:lnTo>
                <a:cubicBezTo>
                  <a:pt x="10972800" y="2245824"/>
                  <a:pt x="10881824" y="2336800"/>
                  <a:pt x="10769600" y="2336800"/>
                </a:cubicBezTo>
                <a:lnTo>
                  <a:pt x="203200" y="2336800"/>
                </a:lnTo>
                <a:cubicBezTo>
                  <a:pt x="90976" y="2336800"/>
                  <a:pt x="0" y="2245824"/>
                  <a:pt x="0" y="2133600"/>
                </a:cubicBezTo>
                <a:lnTo>
                  <a:pt x="0" y="203200"/>
                </a:lnTo>
                <a:close/>
              </a:path>
            </a:pathLst>
          </a:custGeom>
        </p:spPr>
      </p:pic>
      <p:sp>
        <p:nvSpPr>
          <p:cNvPr id="4" name="文本占位符 3"/>
          <p:cNvSpPr>
            <a:spLocks noGrp="1"/>
          </p:cNvSpPr>
          <p:nvPr>
            <p:ph type="body" idx="16386"/>
            <p:custDataLst>
              <p:tags r:id="rId4"/>
            </p:custDataLst>
          </p:nvPr>
        </p:nvSpPr>
        <p:spPr/>
        <p:txBody>
          <a:bodyPr/>
          <a:lstStyle/>
          <a:p>
            <a:r>
              <a:rPr lang="en-US" altLang="en-US" b="1" dirty="0"/>
              <a:t>Dataset source</a:t>
            </a:r>
            <a:endParaRPr altLang="en-US" b="1" dirty="0"/>
          </a:p>
        </p:txBody>
      </p:sp>
      <p:sp>
        <p:nvSpPr>
          <p:cNvPr id="5" name="文本占位符 4"/>
          <p:cNvSpPr>
            <a:spLocks noGrp="1"/>
          </p:cNvSpPr>
          <p:nvPr>
            <p:ph type="body" idx="16387"/>
            <p:custDataLst>
              <p:tags r:id="rId5"/>
            </p:custDataLst>
          </p:nvPr>
        </p:nvSpPr>
        <p:spPr/>
        <p:txBody>
          <a:bodyPr>
            <a:normAutofit fontScale="75000" lnSpcReduction="20000"/>
          </a:bodyPr>
          <a:lstStyle/>
          <a:p>
            <a:r>
              <a:rPr lang="en-US" altLang="en-US" dirty="0"/>
              <a:t>Integrate the Electric Vehicle Charging Dataset and the Vehicle Energy Dataset (VED) to obtain more than 100,000 real electric vehicle trip records.</a:t>
            </a:r>
            <a:endParaRPr dirty="0"/>
          </a:p>
        </p:txBody>
      </p:sp>
      <p:sp>
        <p:nvSpPr>
          <p:cNvPr id="6" name="文本占位符 5"/>
          <p:cNvSpPr>
            <a:spLocks noGrp="1"/>
          </p:cNvSpPr>
          <p:nvPr>
            <p:ph type="body" idx="16388"/>
            <p:custDataLst>
              <p:tags r:id="rId6"/>
            </p:custDataLst>
          </p:nvPr>
        </p:nvSpPr>
        <p:spPr/>
        <p:txBody>
          <a:bodyPr>
            <a:normAutofit fontScale="55000" lnSpcReduction="20000"/>
          </a:bodyPr>
          <a:lstStyle/>
          <a:p>
            <a:r>
              <a:rPr lang="en-US" altLang="en-US" b="1" dirty="0"/>
              <a:t>Data merging and filtering</a:t>
            </a:r>
            <a:endParaRPr altLang="en-US" b="1" dirty="0"/>
          </a:p>
        </p:txBody>
      </p:sp>
      <p:sp>
        <p:nvSpPr>
          <p:cNvPr id="7" name="文本占位符 6"/>
          <p:cNvSpPr>
            <a:spLocks noGrp="1"/>
          </p:cNvSpPr>
          <p:nvPr>
            <p:ph type="body" idx="16389"/>
            <p:custDataLst>
              <p:tags r:id="rId7"/>
            </p:custDataLst>
          </p:nvPr>
        </p:nvSpPr>
        <p:spPr/>
        <p:txBody>
          <a:bodyPr>
            <a:normAutofit fontScale="92500"/>
          </a:bodyPr>
          <a:lstStyle/>
          <a:p>
            <a:r>
              <a:rPr lang="en-US" altLang="en-US" sz="1400" dirty="0"/>
              <a:t>The two datasets were merged, and only entries with valid trip and charging information were retained to ensure data quality.</a:t>
            </a:r>
            <a:endParaRPr altLang="en-US" sz="1400" dirty="0"/>
          </a:p>
        </p:txBody>
      </p:sp>
      <p:sp>
        <p:nvSpPr>
          <p:cNvPr id="8" name="文本占位符 7"/>
          <p:cNvSpPr>
            <a:spLocks noGrp="1"/>
          </p:cNvSpPr>
          <p:nvPr>
            <p:ph type="body" idx="16390"/>
            <p:custDataLst>
              <p:tags r:id="rId8"/>
            </p:custDataLst>
          </p:nvPr>
        </p:nvSpPr>
        <p:spPr/>
        <p:txBody>
          <a:bodyPr>
            <a:normAutofit fontScale="55000" lnSpcReduction="20000"/>
          </a:bodyPr>
          <a:lstStyle/>
          <a:p>
            <a:r>
              <a:rPr lang="en-US" altLang="en-US" b="1" dirty="0"/>
              <a:t>Low battery event definition</a:t>
            </a:r>
            <a:endParaRPr altLang="en-US" b="1" dirty="0"/>
          </a:p>
        </p:txBody>
      </p:sp>
      <p:sp>
        <p:nvSpPr>
          <p:cNvPr id="9" name="文本占位符 8"/>
          <p:cNvSpPr>
            <a:spLocks noGrp="1"/>
          </p:cNvSpPr>
          <p:nvPr>
            <p:ph type="body" idx="16391"/>
            <p:custDataLst>
              <p:tags r:id="rId9"/>
            </p:custDataLst>
          </p:nvPr>
        </p:nvSpPr>
        <p:spPr/>
        <p:txBody>
          <a:bodyPr>
            <a:normAutofit fontScale="85000" lnSpcReduction="20000"/>
          </a:bodyPr>
          <a:lstStyle/>
          <a:p>
            <a:r>
              <a:rPr lang="en-US" altLang="en-US" sz="1400" dirty="0"/>
              <a:t>Trips where the battery charge level is below 20% (with the state of charge being less than 0.2) are defined as low battery events and are taken as the main focus of the study.</a:t>
            </a:r>
            <a:endParaRPr altLang="en-US" sz="1400" dirty="0"/>
          </a:p>
        </p:txBody>
      </p:sp>
      <p:sp>
        <p:nvSpPr>
          <p:cNvPr id="10" name="文本占位符 9"/>
          <p:cNvSpPr>
            <a:spLocks noGrp="1"/>
          </p:cNvSpPr>
          <p:nvPr>
            <p:ph type="body" idx="16392"/>
            <p:custDataLst>
              <p:tags r:id="rId10"/>
            </p:custDataLst>
          </p:nvPr>
        </p:nvSpPr>
        <p:spPr/>
        <p:txBody>
          <a:bodyPr>
            <a:normAutofit fontScale="62500" lnSpcReduction="20000"/>
          </a:bodyPr>
          <a:lstStyle/>
          <a:p>
            <a:r>
              <a:rPr lang="en-US" altLang="en-US" b="1" dirty="0"/>
              <a:t>Charging tag allocation</a:t>
            </a:r>
            <a:endParaRPr altLang="en-US" b="1" dirty="0"/>
          </a:p>
        </p:txBody>
      </p:sp>
      <p:sp>
        <p:nvSpPr>
          <p:cNvPr id="11" name="文本占位符 10"/>
          <p:cNvSpPr>
            <a:spLocks noGrp="1"/>
          </p:cNvSpPr>
          <p:nvPr>
            <p:ph type="body" idx="16393"/>
            <p:custDataLst>
              <p:tags r:id="rId11"/>
            </p:custDataLst>
          </p:nvPr>
        </p:nvSpPr>
        <p:spPr/>
        <p:txBody>
          <a:bodyPr>
            <a:normAutofit fontScale="67500" lnSpcReduction="20000"/>
          </a:bodyPr>
          <a:lstStyle/>
          <a:p>
            <a:r>
              <a:rPr lang="en-US" altLang="en-US" dirty="0"/>
              <a:t>If charging begins within one hour after the trip ends, it should be marked as "immediate charging" (</a:t>
            </a:r>
            <a:r>
              <a:rPr lang="en-US" altLang="en-US" dirty="0" err="1"/>
              <a:t>charged_immediately</a:t>
            </a:r>
            <a:r>
              <a:rPr lang="en-US" altLang="en-US" dirty="0"/>
              <a:t> = 1); otherwise, it should be marked as 0.</a:t>
            </a:r>
            <a:endParaRPr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Data Pre-Processing</a:t>
            </a:r>
            <a:endParaRPr lang="zh-CN" altLang="en-US" sz="3300" b="1" dirty="0"/>
          </a:p>
        </p:txBody>
      </p:sp>
      <p:sp>
        <p:nvSpPr>
          <p:cNvPr id="3" name="装饰  1"/>
          <p:cNvSpPr>
            <a:spLocks noGrp="1"/>
          </p:cNvSpPr>
          <p:nvPr>
            <p:ph type="body" idx="16391" hasCustomPrompt="1"/>
            <p:custDataLst>
              <p:tags r:id="rId3"/>
            </p:custDataLst>
          </p:nvPr>
        </p:nvSpPr>
        <p:spPr/>
        <p:txBody>
          <a:bodyPr>
            <a:noAutofit/>
          </a:bodyPr>
          <a:lstStyle/>
          <a:p>
            <a:pPr>
              <a:buNone/>
            </a:pPr>
            <a:endParaRPr lang="zh-CN" altLang="en-US" dirty="0"/>
          </a:p>
        </p:txBody>
      </p:sp>
      <p:pic>
        <p:nvPicPr>
          <p:cNvPr id="11" name="图片占位符 10" descr="1"/>
          <p:cNvPicPr>
            <a:picLocks noGrp="1" noChangeAspect="1"/>
          </p:cNvPicPr>
          <p:nvPr>
            <p:ph type="pic" idx="16390"/>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a:off x="2514600" y="2057400"/>
            <a:ext cx="1524000" cy="1524000"/>
          </a:xfrm>
          <a:prstGeom prst="rect">
            <a:avLst/>
          </a:prstGeom>
        </p:spPr>
      </p:pic>
      <p:sp>
        <p:nvSpPr>
          <p:cNvPr id="5" name="文本占位符 4"/>
          <p:cNvSpPr>
            <a:spLocks noGrp="1"/>
          </p:cNvSpPr>
          <p:nvPr>
            <p:ph type="body" idx="16386"/>
            <p:custDataLst>
              <p:tags r:id="rId5"/>
            </p:custDataLst>
          </p:nvPr>
        </p:nvSpPr>
        <p:spPr/>
        <p:txBody>
          <a:bodyPr/>
          <a:lstStyle/>
          <a:p>
            <a:r>
              <a:rPr lang="en-US" altLang="en-US" b="1" dirty="0"/>
              <a:t>Removal of outliers</a:t>
            </a:r>
            <a:endParaRPr altLang="en-US" b="1" dirty="0"/>
          </a:p>
        </p:txBody>
      </p:sp>
      <p:sp>
        <p:nvSpPr>
          <p:cNvPr id="6" name="文本占位符 5"/>
          <p:cNvSpPr>
            <a:spLocks noGrp="1"/>
          </p:cNvSpPr>
          <p:nvPr>
            <p:ph type="body" idx="16387"/>
            <p:custDataLst>
              <p:tags r:id="rId6"/>
            </p:custDataLst>
          </p:nvPr>
        </p:nvSpPr>
        <p:spPr>
          <a:xfrm>
            <a:off x="1016000" y="4612531"/>
            <a:ext cx="4521200" cy="1219200"/>
          </a:xfrm>
        </p:spPr>
        <p:txBody>
          <a:bodyPr>
            <a:normAutofit fontScale="92500"/>
          </a:bodyPr>
          <a:lstStyle/>
          <a:p>
            <a:r>
              <a:rPr lang="en-US" altLang="en-US" dirty="0"/>
              <a:t>Exclude trips where the battery level is below 5% and the driving distance exceeds 500 kilometers. This is to prevent data recording errors or the influence of special events on the analysis.</a:t>
            </a:r>
            <a:endParaRPr dirty="0"/>
          </a:p>
        </p:txBody>
      </p:sp>
      <p:sp>
        <p:nvSpPr>
          <p:cNvPr id="7" name="装饰  5"/>
          <p:cNvSpPr>
            <a:spLocks noGrp="1"/>
          </p:cNvSpPr>
          <p:nvPr>
            <p:ph type="body" idx="16393" hasCustomPrompt="1"/>
            <p:custDataLst>
              <p:tags r:id="rId7"/>
            </p:custDataLst>
          </p:nvPr>
        </p:nvSpPr>
        <p:spPr/>
        <p:txBody>
          <a:bodyPr>
            <a:noAutofit/>
          </a:bodyPr>
          <a:lstStyle/>
          <a:p>
            <a:pPr>
              <a:buNone/>
            </a:pPr>
            <a:endParaRPr lang="zh-CN" altLang="en-US" dirty="0"/>
          </a:p>
        </p:txBody>
      </p:sp>
      <p:pic>
        <p:nvPicPr>
          <p:cNvPr id="12" name="图片占位符 11" descr="2"/>
          <p:cNvPicPr>
            <a:picLocks noGrp="1" noChangeAspect="1"/>
          </p:cNvPicPr>
          <p:nvPr>
            <p:ph type="pic" idx="16392"/>
            <p:custDataLst>
              <p:tags r:id="rId8"/>
            </p:custDataLst>
          </p:nvPr>
        </p:nvPicPr>
        <p:blipFill>
          <a:blip r:embed="rId14">
            <a:extLst>
              <a:ext uri="{96DAC541-7B7A-43D3-8B79-37D633B846F1}">
                <asvg:svgBlip xmlns:asvg="http://schemas.microsoft.com/office/drawing/2016/SVG/main" r:embed="rId15"/>
              </a:ext>
            </a:extLst>
          </a:blip>
          <a:stretch>
            <a:fillRect/>
          </a:stretch>
        </p:blipFill>
        <p:spPr>
          <a:xfrm>
            <a:off x="8153400" y="2057400"/>
            <a:ext cx="1524000" cy="1524000"/>
          </a:xfrm>
          <a:prstGeom prst="rect">
            <a:avLst/>
          </a:prstGeom>
        </p:spPr>
      </p:pic>
      <p:sp>
        <p:nvSpPr>
          <p:cNvPr id="9" name="文本占位符 8"/>
          <p:cNvSpPr>
            <a:spLocks noGrp="1"/>
          </p:cNvSpPr>
          <p:nvPr>
            <p:ph type="body" idx="16388"/>
            <p:custDataLst>
              <p:tags r:id="rId9"/>
            </p:custDataLst>
          </p:nvPr>
        </p:nvSpPr>
        <p:spPr>
          <a:xfrm>
            <a:off x="6654800" y="3936999"/>
            <a:ext cx="4521200" cy="673911"/>
          </a:xfrm>
        </p:spPr>
        <p:txBody>
          <a:bodyPr>
            <a:noAutofit/>
          </a:bodyPr>
          <a:lstStyle/>
          <a:p>
            <a:r>
              <a:rPr lang="en-US" altLang="en-US" sz="1800" b="1" dirty="0"/>
              <a:t>Date and time parsing and feature extraction</a:t>
            </a:r>
            <a:endParaRPr altLang="en-US" sz="1800" b="1" dirty="0"/>
          </a:p>
        </p:txBody>
      </p:sp>
      <p:sp>
        <p:nvSpPr>
          <p:cNvPr id="10" name="文本占位符 9"/>
          <p:cNvSpPr>
            <a:spLocks noGrp="1"/>
          </p:cNvSpPr>
          <p:nvPr>
            <p:ph type="body" idx="16389"/>
            <p:custDataLst>
              <p:tags r:id="rId10"/>
            </p:custDataLst>
          </p:nvPr>
        </p:nvSpPr>
        <p:spPr>
          <a:xfrm>
            <a:off x="6654800" y="4612531"/>
            <a:ext cx="4521200" cy="1219200"/>
          </a:xfrm>
        </p:spPr>
        <p:txBody>
          <a:bodyPr/>
          <a:lstStyle/>
          <a:p>
            <a:r>
              <a:rPr lang="en-US" altLang="en-US" dirty="0"/>
              <a:t>Calculate the number of hours in a day, the day of the week, and the precise duration of the journey, and capture the usage patterns of electric vehicles.</a:t>
            </a:r>
            <a:endParaRPr alt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Feature Engineering</a:t>
            </a:r>
            <a:endParaRPr lang="zh-CN" altLang="en-US" sz="3300" b="1" dirty="0"/>
          </a:p>
        </p:txBody>
      </p:sp>
      <p:pic>
        <p:nvPicPr>
          <p:cNvPr id="3" name="内容占位符 2" descr="eb4db97a-54bb-11f0-b351-dedcd5ffa480"/>
          <p:cNvPicPr>
            <a:picLocks noGrp="1" noChangeAspect="1"/>
          </p:cNvPicPr>
          <p:nvPr>
            <p:ph idx="16392"/>
            <p:custDataLst>
              <p:tags r:id="rId3"/>
            </p:custDataLst>
          </p:nvPr>
        </p:nvPicPr>
        <p:blipFill>
          <a:blip r:embed="rId14"/>
          <a:srcRect l="1351" r="1351"/>
          <a:stretch>
            <a:fillRect/>
          </a:stretch>
        </p:blipFill>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p:spPr>
      </p:pic>
      <p:sp>
        <p:nvSpPr>
          <p:cNvPr id="4" name="装饰  2"/>
          <p:cNvSpPr>
            <a:spLocks noGrp="1"/>
          </p:cNvSpPr>
          <p:nvPr>
            <p:ph type="body" idx="16393" hasCustomPrompt="1"/>
            <p:custDataLst>
              <p:tags r:id="rId4"/>
            </p:custDataLst>
          </p:nvPr>
        </p:nvSpPr>
        <p:spPr/>
        <p:txBody>
          <a:bodyPr>
            <a:noAutofit/>
          </a:bodyPr>
          <a:lstStyle/>
          <a:p>
            <a:pPr>
              <a:buNone/>
            </a:pPr>
            <a:endParaRPr lang="zh-CN" altLang="en-US"/>
          </a:p>
        </p:txBody>
      </p:sp>
      <p:sp>
        <p:nvSpPr>
          <p:cNvPr id="5" name="文本占位符 4"/>
          <p:cNvSpPr>
            <a:spLocks noGrp="1"/>
          </p:cNvSpPr>
          <p:nvPr>
            <p:ph type="body" idx="16386"/>
            <p:custDataLst>
              <p:tags r:id="rId5"/>
            </p:custDataLst>
          </p:nvPr>
        </p:nvSpPr>
        <p:spPr/>
        <p:txBody>
          <a:bodyPr/>
          <a:lstStyle/>
          <a:p>
            <a:r>
              <a:rPr lang="en-US" altLang="zh-CN" b="1" dirty="0"/>
              <a:t>Time</a:t>
            </a:r>
            <a:endParaRPr lang="zh-CN" altLang="en-US" b="1" dirty="0"/>
          </a:p>
        </p:txBody>
      </p:sp>
      <p:sp>
        <p:nvSpPr>
          <p:cNvPr id="6" name="文本占位符 5"/>
          <p:cNvSpPr>
            <a:spLocks noGrp="1"/>
          </p:cNvSpPr>
          <p:nvPr>
            <p:ph type="body" idx="16387"/>
            <p:custDataLst>
              <p:tags r:id="rId6"/>
            </p:custDataLst>
          </p:nvPr>
        </p:nvSpPr>
        <p:spPr/>
        <p:txBody>
          <a:bodyPr>
            <a:normAutofit fontScale="77500" lnSpcReduction="20000"/>
          </a:bodyPr>
          <a:lstStyle/>
          <a:p>
            <a:r>
              <a:rPr lang="en-US" altLang="en-US" dirty="0"/>
              <a:t>Including the number of hours in a day and the day of the week, it reflects the daily and weekly travel patterns and is related to charging decisions.</a:t>
            </a:r>
            <a:endParaRPr altLang="en-US" dirty="0"/>
          </a:p>
        </p:txBody>
      </p:sp>
      <p:sp>
        <p:nvSpPr>
          <p:cNvPr id="7" name="装饰  5"/>
          <p:cNvSpPr>
            <a:spLocks noGrp="1"/>
          </p:cNvSpPr>
          <p:nvPr>
            <p:ph type="body" idx="16394" hasCustomPrompt="1"/>
            <p:custDataLst>
              <p:tags r:id="rId7"/>
            </p:custDataLst>
          </p:nvPr>
        </p:nvSpPr>
        <p:spPr/>
        <p:txBody>
          <a:bodyPr>
            <a:noAutofit/>
          </a:bodyPr>
          <a:lstStyle/>
          <a:p>
            <a:pPr>
              <a:buNone/>
            </a:pPr>
            <a:endParaRPr lang="zh-CN" altLang="en-US"/>
          </a:p>
        </p:txBody>
      </p:sp>
      <p:sp>
        <p:nvSpPr>
          <p:cNvPr id="8" name="文本占位符 7"/>
          <p:cNvSpPr>
            <a:spLocks noGrp="1"/>
          </p:cNvSpPr>
          <p:nvPr>
            <p:ph type="body" idx="16388"/>
            <p:custDataLst>
              <p:tags r:id="rId8"/>
            </p:custDataLst>
          </p:nvPr>
        </p:nvSpPr>
        <p:spPr/>
        <p:txBody>
          <a:bodyPr/>
          <a:lstStyle/>
          <a:p>
            <a:r>
              <a:rPr lang="en-US" altLang="en-US" b="1" dirty="0"/>
              <a:t>Behavioral</a:t>
            </a:r>
            <a:endParaRPr altLang="en-US" b="1" dirty="0"/>
          </a:p>
        </p:txBody>
      </p:sp>
      <p:sp>
        <p:nvSpPr>
          <p:cNvPr id="9" name="文本占位符 8"/>
          <p:cNvSpPr>
            <a:spLocks noGrp="1"/>
          </p:cNvSpPr>
          <p:nvPr>
            <p:ph type="body" idx="16389"/>
            <p:custDataLst>
              <p:tags r:id="rId9"/>
            </p:custDataLst>
          </p:nvPr>
        </p:nvSpPr>
        <p:spPr/>
        <p:txBody>
          <a:bodyPr>
            <a:normAutofit fontScale="77500" lnSpcReduction="20000"/>
          </a:bodyPr>
          <a:lstStyle/>
          <a:p>
            <a:r>
              <a:rPr lang="en-US" altLang="en-US" dirty="0"/>
              <a:t>Factors such as the travel distance and duration reflect the user's driving habits and affect the urgency of charging.</a:t>
            </a:r>
            <a:endParaRPr altLang="en-US" dirty="0"/>
          </a:p>
        </p:txBody>
      </p:sp>
      <p:sp>
        <p:nvSpPr>
          <p:cNvPr id="10" name="装饰  8"/>
          <p:cNvSpPr>
            <a:spLocks noGrp="1"/>
          </p:cNvSpPr>
          <p:nvPr>
            <p:ph type="body" idx="16395" hasCustomPrompt="1"/>
            <p:custDataLst>
              <p:tags r:id="rId10"/>
            </p:custDataLst>
          </p:nvPr>
        </p:nvSpPr>
        <p:spPr/>
        <p:txBody>
          <a:bodyPr>
            <a:noAutofit/>
          </a:bodyPr>
          <a:lstStyle/>
          <a:p>
            <a:pPr>
              <a:buNone/>
            </a:pPr>
            <a:endParaRPr lang="zh-CN" altLang="en-US"/>
          </a:p>
        </p:txBody>
      </p:sp>
      <p:sp>
        <p:nvSpPr>
          <p:cNvPr id="11" name="文本占位符 10"/>
          <p:cNvSpPr>
            <a:spLocks noGrp="1"/>
          </p:cNvSpPr>
          <p:nvPr>
            <p:ph type="body" idx="16390"/>
            <p:custDataLst>
              <p:tags r:id="rId11"/>
            </p:custDataLst>
          </p:nvPr>
        </p:nvSpPr>
        <p:spPr/>
        <p:txBody>
          <a:bodyPr/>
          <a:lstStyle/>
          <a:p>
            <a:r>
              <a:rPr lang="en-US" altLang="en-US" b="1" dirty="0"/>
              <a:t>Battery status</a:t>
            </a:r>
            <a:endParaRPr altLang="en-US" b="1" dirty="0"/>
          </a:p>
        </p:txBody>
      </p:sp>
      <p:sp>
        <p:nvSpPr>
          <p:cNvPr id="12" name="文本占位符 11"/>
          <p:cNvSpPr>
            <a:spLocks noGrp="1"/>
          </p:cNvSpPr>
          <p:nvPr>
            <p:ph type="body" idx="16391"/>
            <p:custDataLst>
              <p:tags r:id="rId12"/>
            </p:custDataLst>
          </p:nvPr>
        </p:nvSpPr>
        <p:spPr/>
        <p:txBody>
          <a:bodyPr>
            <a:normAutofit fontScale="77500" lnSpcReduction="20000"/>
          </a:bodyPr>
          <a:lstStyle/>
          <a:p>
            <a:r>
              <a:rPr lang="en-US" altLang="en-US" dirty="0"/>
              <a:t>The final SOC (</a:t>
            </a:r>
            <a:r>
              <a:rPr lang="en-US" altLang="en-US" dirty="0" err="1"/>
              <a:t>soc_end</a:t>
            </a:r>
            <a:r>
              <a:rPr lang="en-US" altLang="en-US" dirty="0"/>
              <a:t>) after the trip represents the current capacity of the battery and the urgency of charging.</a:t>
            </a:r>
            <a:endParaRPr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Descriptive analysis</a:t>
            </a:r>
            <a:endParaRPr lang="zh-CN" altLang="en-US" sz="3300" b="1" dirty="0"/>
          </a:p>
        </p:txBody>
      </p:sp>
      <p:sp>
        <p:nvSpPr>
          <p:cNvPr id="3" name="装饰  1"/>
          <p:cNvSpPr>
            <a:spLocks noGrp="1"/>
          </p:cNvSpPr>
          <p:nvPr>
            <p:ph type="body" idx="16395" hasCustomPrompt="1"/>
            <p:custDataLst>
              <p:tags r:id="rId3"/>
            </p:custDataLst>
          </p:nvPr>
        </p:nvSpPr>
        <p:spPr/>
        <p:txBody>
          <a:bodyPr>
            <a:noAutofit/>
          </a:bodyPr>
          <a:lstStyle/>
          <a:p>
            <a:pPr>
              <a:buNone/>
            </a:pPr>
            <a:endParaRPr lang="zh-CN" altLang="en-US"/>
          </a:p>
        </p:txBody>
      </p:sp>
      <p:sp>
        <p:nvSpPr>
          <p:cNvPr id="4" name="文本占位符 3"/>
          <p:cNvSpPr>
            <a:spLocks noGrp="1"/>
          </p:cNvSpPr>
          <p:nvPr>
            <p:ph type="body" idx="16388"/>
            <p:custDataLst>
              <p:tags r:id="rId4"/>
            </p:custDataLst>
          </p:nvPr>
        </p:nvSpPr>
        <p:spPr/>
        <p:txBody>
          <a:bodyPr/>
          <a:lstStyle/>
          <a:p>
            <a:r>
              <a:rPr lang="zh-CN" altLang="en-US"/>
              <a:t>01</a:t>
            </a:r>
          </a:p>
        </p:txBody>
      </p:sp>
      <p:sp>
        <p:nvSpPr>
          <p:cNvPr id="5" name="文本占位符 4"/>
          <p:cNvSpPr>
            <a:spLocks noGrp="1"/>
          </p:cNvSpPr>
          <p:nvPr>
            <p:ph type="body" idx="16386"/>
            <p:custDataLst>
              <p:tags r:id="rId5"/>
            </p:custDataLst>
          </p:nvPr>
        </p:nvSpPr>
        <p:spPr/>
        <p:txBody>
          <a:bodyPr/>
          <a:lstStyle/>
          <a:p>
            <a:r>
              <a:rPr lang="en-US" altLang="en-US" sz="2200" b="1" dirty="0"/>
              <a:t>SOC Distribution</a:t>
            </a:r>
          </a:p>
        </p:txBody>
      </p:sp>
      <p:sp>
        <p:nvSpPr>
          <p:cNvPr id="6" name="文本占位符 5"/>
          <p:cNvSpPr>
            <a:spLocks noGrp="1"/>
          </p:cNvSpPr>
          <p:nvPr>
            <p:ph type="body" idx="16387"/>
            <p:custDataLst>
              <p:tags r:id="rId6"/>
            </p:custDataLst>
          </p:nvPr>
        </p:nvSpPr>
        <p:spPr/>
        <p:txBody>
          <a:bodyPr>
            <a:normAutofit fontScale="70000" lnSpcReduction="20000"/>
          </a:bodyPr>
          <a:lstStyle/>
          <a:p>
            <a:r>
              <a:rPr lang="en-US" altLang="en-US" dirty="0"/>
              <a:t>At the end of most low-power usage sessions, the SOC (State of Charge) is between 10% and 20%, indicating the typical battery capacity tolerance level of the user.</a:t>
            </a:r>
            <a:endParaRPr lang="en-US" dirty="0"/>
          </a:p>
        </p:txBody>
      </p:sp>
      <p:sp>
        <p:nvSpPr>
          <p:cNvPr id="7" name="装饰  5"/>
          <p:cNvSpPr>
            <a:spLocks noGrp="1"/>
          </p:cNvSpPr>
          <p:nvPr>
            <p:ph type="body" idx="16396" hasCustomPrompt="1"/>
            <p:custDataLst>
              <p:tags r:id="rId7"/>
            </p:custDataLst>
          </p:nvPr>
        </p:nvSpPr>
        <p:spPr/>
        <p:txBody>
          <a:bodyPr>
            <a:noAutofit/>
          </a:bodyPr>
          <a:lstStyle/>
          <a:p>
            <a:pPr>
              <a:buNone/>
            </a:pPr>
            <a:endParaRPr lang="zh-CN" altLang="en-US"/>
          </a:p>
        </p:txBody>
      </p:sp>
      <p:sp>
        <p:nvSpPr>
          <p:cNvPr id="8" name="文本占位符 7"/>
          <p:cNvSpPr>
            <a:spLocks noGrp="1"/>
          </p:cNvSpPr>
          <p:nvPr>
            <p:ph type="body" idx="16391"/>
            <p:custDataLst>
              <p:tags r:id="rId8"/>
            </p:custDataLst>
          </p:nvPr>
        </p:nvSpPr>
        <p:spPr/>
        <p:txBody>
          <a:bodyPr/>
          <a:lstStyle/>
          <a:p>
            <a:r>
              <a:rPr lang="zh-CN" altLang="en-US"/>
              <a:t>02</a:t>
            </a:r>
          </a:p>
        </p:txBody>
      </p:sp>
      <p:sp>
        <p:nvSpPr>
          <p:cNvPr id="9" name="文本占位符 8"/>
          <p:cNvSpPr>
            <a:spLocks noGrp="1"/>
          </p:cNvSpPr>
          <p:nvPr>
            <p:ph type="body" idx="16389"/>
            <p:custDataLst>
              <p:tags r:id="rId9"/>
            </p:custDataLst>
          </p:nvPr>
        </p:nvSpPr>
        <p:spPr/>
        <p:txBody>
          <a:bodyPr>
            <a:normAutofit fontScale="60000" lnSpcReduction="20000"/>
          </a:bodyPr>
          <a:lstStyle/>
          <a:p>
            <a:r>
              <a:rPr lang="en-US" altLang="en-US" b="1" dirty="0"/>
              <a:t>The relationship between travel distance and charging behavior</a:t>
            </a:r>
            <a:endParaRPr altLang="en-US" b="1" dirty="0"/>
          </a:p>
        </p:txBody>
      </p:sp>
      <p:sp>
        <p:nvSpPr>
          <p:cNvPr id="10" name="文本占位符 9"/>
          <p:cNvSpPr>
            <a:spLocks noGrp="1"/>
          </p:cNvSpPr>
          <p:nvPr>
            <p:ph type="body" idx="16390"/>
            <p:custDataLst>
              <p:tags r:id="rId10"/>
            </p:custDataLst>
          </p:nvPr>
        </p:nvSpPr>
        <p:spPr/>
        <p:txBody>
          <a:bodyPr>
            <a:normAutofit fontScale="77500" lnSpcReduction="20000"/>
          </a:bodyPr>
          <a:lstStyle/>
          <a:p>
            <a:r>
              <a:rPr lang="en-US" altLang="zh-CN" dirty="0"/>
              <a:t>Immediate charging is significantly correlated with longer driving distances, indicating that distance is the key factor determining charging behavior.</a:t>
            </a:r>
            <a:endParaRPr lang="zh-CN" altLang="en-US" dirty="0"/>
          </a:p>
        </p:txBody>
      </p:sp>
      <p:sp>
        <p:nvSpPr>
          <p:cNvPr id="11" name="装饰  9"/>
          <p:cNvSpPr>
            <a:spLocks noGrp="1"/>
          </p:cNvSpPr>
          <p:nvPr>
            <p:ph type="body" idx="16397" hasCustomPrompt="1"/>
            <p:custDataLst>
              <p:tags r:id="rId11"/>
            </p:custDataLst>
          </p:nvPr>
        </p:nvSpPr>
        <p:spPr/>
        <p:txBody>
          <a:bodyPr>
            <a:noAutofit/>
          </a:bodyPr>
          <a:lstStyle/>
          <a:p>
            <a:pPr>
              <a:buNone/>
            </a:pPr>
            <a:endParaRPr lang="zh-CN" altLang="en-US"/>
          </a:p>
        </p:txBody>
      </p:sp>
      <p:sp>
        <p:nvSpPr>
          <p:cNvPr id="12" name="文本占位符 11"/>
          <p:cNvSpPr>
            <a:spLocks noGrp="1"/>
          </p:cNvSpPr>
          <p:nvPr>
            <p:ph type="body" idx="16394"/>
            <p:custDataLst>
              <p:tags r:id="rId12"/>
            </p:custDataLst>
          </p:nvPr>
        </p:nvSpPr>
        <p:spPr/>
        <p:txBody>
          <a:bodyPr/>
          <a:lstStyle/>
          <a:p>
            <a:r>
              <a:rPr lang="zh-CN" altLang="en-US"/>
              <a:t>03</a:t>
            </a:r>
          </a:p>
        </p:txBody>
      </p:sp>
      <p:sp>
        <p:nvSpPr>
          <p:cNvPr id="13" name="文本占位符 12"/>
          <p:cNvSpPr>
            <a:spLocks noGrp="1"/>
          </p:cNvSpPr>
          <p:nvPr>
            <p:ph type="body" idx="16392"/>
            <p:custDataLst>
              <p:tags r:id="rId13"/>
            </p:custDataLst>
          </p:nvPr>
        </p:nvSpPr>
        <p:spPr/>
        <p:txBody>
          <a:bodyPr/>
          <a:lstStyle/>
          <a:p>
            <a:r>
              <a:rPr lang="en-US" altLang="zh-CN" sz="2200" b="1" dirty="0"/>
              <a:t>Time Trend</a:t>
            </a:r>
            <a:endParaRPr lang="zh-CN" altLang="en-US" sz="2200" b="1" dirty="0"/>
          </a:p>
        </p:txBody>
      </p:sp>
      <p:sp>
        <p:nvSpPr>
          <p:cNvPr id="14" name="文本占位符 13"/>
          <p:cNvSpPr>
            <a:spLocks noGrp="1"/>
          </p:cNvSpPr>
          <p:nvPr>
            <p:ph type="body" idx="16393"/>
            <p:custDataLst>
              <p:tags r:id="rId14"/>
            </p:custDataLst>
          </p:nvPr>
        </p:nvSpPr>
        <p:spPr/>
        <p:txBody>
          <a:bodyPr>
            <a:normAutofit fontScale="77500" lnSpcReduction="20000"/>
          </a:bodyPr>
          <a:lstStyle/>
          <a:p>
            <a:r>
              <a:rPr lang="en-US" altLang="en-US" dirty="0"/>
              <a:t>The charging behavior shows a significant peak during the morning and evening rush hours, which is consistent with the commuting pattern.</a:t>
            </a:r>
            <a:endParaRPr alt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Predictive modeling (</a:t>
            </a:r>
            <a:r>
              <a:rPr lang="en-US" altLang="zh-CN" sz="3300" b="1" dirty="0" err="1"/>
              <a:t>XGBoost</a:t>
            </a:r>
            <a:r>
              <a:rPr lang="en-US" altLang="zh-CN" sz="3300" b="1" dirty="0"/>
              <a:t>)</a:t>
            </a:r>
            <a:endParaRPr lang="zh-CN" altLang="en-US" sz="3300" b="1" dirty="0"/>
          </a:p>
        </p:txBody>
      </p:sp>
      <p:pic>
        <p:nvPicPr>
          <p:cNvPr id="3" name="内容占位符 2" descr="eb4da92d-54bb-11f0-ac4f-f252158328f6"/>
          <p:cNvPicPr>
            <a:picLocks noGrp="1" noChangeAspect="1"/>
          </p:cNvPicPr>
          <p:nvPr>
            <p:ph idx="16392"/>
            <p:custDataLst>
              <p:tags r:id="rId3"/>
            </p:custDataLst>
          </p:nvPr>
        </p:nvPicPr>
        <p:blipFill>
          <a:blip r:embed="rId12"/>
          <a:srcRect l="19677" r="19677"/>
          <a:stretch>
            <a:fillRect/>
          </a:stretch>
        </p:blipFill>
        <p:spPr>
          <a:xfrm>
            <a:off x="8001000" y="1524000"/>
            <a:ext cx="3581400" cy="4724400"/>
          </a:xfrm>
          <a:custGeom>
            <a:avLst/>
            <a:gdLst>
              <a:gd name="connisteX0" fmla="*/ 0 w 3581400"/>
              <a:gd name="connsiteY0" fmla="*/ 0 h 4724400"/>
              <a:gd name="connisteX1" fmla="*/ 3378200 w 3581400"/>
              <a:gd name="connsiteY1" fmla="*/ 0 h 4724400"/>
              <a:gd name="connisteX2" fmla="*/ 3581400 w 3581400"/>
              <a:gd name="connsiteY2" fmla="*/ 203200 h 4724400"/>
              <a:gd name="connisteX3" fmla="*/ 3581400 w 3581400"/>
              <a:gd name="connsiteY3" fmla="*/ 4521200 h 4724400"/>
              <a:gd name="connisteX4" fmla="*/ 3378200 w 3581400"/>
              <a:gd name="connsiteY4" fmla="*/ 4724400 h 4724400"/>
              <a:gd name="connisteX5" fmla="*/ 0 w 3581400"/>
              <a:gd name="connsiteY5" fmla="*/ 4724400 h 4724400"/>
              <a:gd name="connisteX6" fmla="*/ 0 w 35814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581400" h="4724400">
                <a:moveTo>
                  <a:pt x="0" y="0"/>
                </a:moveTo>
                <a:lnTo>
                  <a:pt x="3378200" y="0"/>
                </a:lnTo>
                <a:cubicBezTo>
                  <a:pt x="3490424" y="0"/>
                  <a:pt x="3581400" y="90976"/>
                  <a:pt x="3581400" y="203200"/>
                </a:cubicBezTo>
                <a:lnTo>
                  <a:pt x="3581400" y="4521200"/>
                </a:lnTo>
                <a:cubicBezTo>
                  <a:pt x="3581400" y="4633424"/>
                  <a:pt x="3490424" y="4724400"/>
                  <a:pt x="3378200" y="4724400"/>
                </a:cubicBezTo>
                <a:lnTo>
                  <a:pt x="0" y="4724400"/>
                </a:lnTo>
                <a:lnTo>
                  <a:pt x="0" y="0"/>
                </a:lnTo>
                <a:close/>
              </a:path>
            </a:pathLst>
          </a:custGeom>
        </p:spPr>
      </p:pic>
      <p:sp>
        <p:nvSpPr>
          <p:cNvPr id="4" name="装饰  2"/>
          <p:cNvSpPr>
            <a:spLocks noGrp="1"/>
          </p:cNvSpPr>
          <p:nvPr>
            <p:ph type="body" idx="16393" hasCustomPrompt="1"/>
            <p:custDataLst>
              <p:tags r:id="rId4"/>
            </p:custDataLst>
          </p:nvPr>
        </p:nvSpPr>
        <p:spPr/>
        <p:txBody>
          <a:bodyPr>
            <a:noAutofit/>
          </a:bodyPr>
          <a:lstStyle/>
          <a:p>
            <a:pPr>
              <a:buNone/>
            </a:pPr>
            <a:endParaRPr lang="zh-CN" altLang="en-US" dirty="0"/>
          </a:p>
        </p:txBody>
      </p:sp>
      <p:sp>
        <p:nvSpPr>
          <p:cNvPr id="5" name="文本占位符 4"/>
          <p:cNvSpPr>
            <a:spLocks noGrp="1"/>
          </p:cNvSpPr>
          <p:nvPr>
            <p:ph type="body" idx="16386"/>
            <p:custDataLst>
              <p:tags r:id="rId5"/>
            </p:custDataLst>
          </p:nvPr>
        </p:nvSpPr>
        <p:spPr/>
        <p:txBody>
          <a:bodyPr/>
          <a:lstStyle/>
          <a:p>
            <a:r>
              <a:rPr lang="en-US" altLang="zh-CN" b="1" dirty="0"/>
              <a:t>Dataset Partitioning</a:t>
            </a:r>
            <a:endParaRPr lang="zh-CN" altLang="en-US" b="1" dirty="0"/>
          </a:p>
        </p:txBody>
      </p:sp>
      <p:sp>
        <p:nvSpPr>
          <p:cNvPr id="6" name="文本占位符 5"/>
          <p:cNvSpPr>
            <a:spLocks noGrp="1"/>
          </p:cNvSpPr>
          <p:nvPr>
            <p:ph type="body" idx="16387"/>
            <p:custDataLst>
              <p:tags r:id="rId6"/>
            </p:custDataLst>
          </p:nvPr>
        </p:nvSpPr>
        <p:spPr>
          <a:xfrm>
            <a:off x="1066800" y="2510816"/>
            <a:ext cx="6477000" cy="563123"/>
          </a:xfrm>
        </p:spPr>
        <p:txBody>
          <a:bodyPr>
            <a:noAutofit/>
          </a:bodyPr>
          <a:lstStyle/>
          <a:p>
            <a:r>
              <a:rPr lang="en-US" altLang="en-US" sz="1400" dirty="0"/>
              <a:t>The data is stratified and divided into a training set and a test set in a 70% and 30% ratio, maintaining the balance of label representations.</a:t>
            </a:r>
            <a:endParaRPr altLang="en-US" sz="1400" dirty="0"/>
          </a:p>
        </p:txBody>
      </p:sp>
      <p:sp>
        <p:nvSpPr>
          <p:cNvPr id="7" name="文本占位符 6"/>
          <p:cNvSpPr>
            <a:spLocks noGrp="1"/>
          </p:cNvSpPr>
          <p:nvPr>
            <p:ph type="body" idx="16388"/>
            <p:custDataLst>
              <p:tags r:id="rId7"/>
            </p:custDataLst>
          </p:nvPr>
        </p:nvSpPr>
        <p:spPr>
          <a:xfrm>
            <a:off x="1066800" y="3340369"/>
            <a:ext cx="6477000" cy="406400"/>
          </a:xfrm>
        </p:spPr>
        <p:txBody>
          <a:bodyPr>
            <a:normAutofit fontScale="92500"/>
          </a:bodyPr>
          <a:lstStyle/>
          <a:p>
            <a:r>
              <a:rPr lang="en-US" altLang="en-US" b="1" dirty="0"/>
              <a:t>Model training and hyperparameter tuning</a:t>
            </a:r>
            <a:endParaRPr altLang="en-US" b="1" dirty="0"/>
          </a:p>
        </p:txBody>
      </p:sp>
      <p:sp>
        <p:nvSpPr>
          <p:cNvPr id="8" name="文本占位符 7"/>
          <p:cNvSpPr>
            <a:spLocks noGrp="1"/>
          </p:cNvSpPr>
          <p:nvPr>
            <p:ph type="body" idx="16389"/>
            <p:custDataLst>
              <p:tags r:id="rId8"/>
            </p:custDataLst>
          </p:nvPr>
        </p:nvSpPr>
        <p:spPr>
          <a:xfrm>
            <a:off x="1066800" y="3822968"/>
            <a:ext cx="6477000" cy="647431"/>
          </a:xfrm>
        </p:spPr>
        <p:txBody>
          <a:bodyPr>
            <a:noAutofit/>
          </a:bodyPr>
          <a:lstStyle/>
          <a:p>
            <a:r>
              <a:rPr lang="en-US" altLang="en-US" sz="1400" dirty="0"/>
              <a:t>Use cross-validation to optimize parameters, train the </a:t>
            </a:r>
            <a:r>
              <a:rPr lang="en-US" altLang="en-US" sz="1400" dirty="0" err="1"/>
              <a:t>XGBoost</a:t>
            </a:r>
            <a:r>
              <a:rPr lang="en-US" altLang="en-US" sz="1400" dirty="0"/>
              <a:t> model, and improve model performance.</a:t>
            </a:r>
            <a:endParaRPr altLang="en-US" sz="1400" dirty="0"/>
          </a:p>
        </p:txBody>
      </p:sp>
      <p:sp>
        <p:nvSpPr>
          <p:cNvPr id="9" name="文本占位符 8"/>
          <p:cNvSpPr>
            <a:spLocks noGrp="1"/>
          </p:cNvSpPr>
          <p:nvPr>
            <p:ph type="body" idx="16390"/>
            <p:custDataLst>
              <p:tags r:id="rId9"/>
            </p:custDataLst>
          </p:nvPr>
        </p:nvSpPr>
        <p:spPr>
          <a:xfrm>
            <a:off x="1066800" y="4686300"/>
            <a:ext cx="6477000" cy="406400"/>
          </a:xfrm>
        </p:spPr>
        <p:txBody>
          <a:bodyPr/>
          <a:lstStyle/>
          <a:p>
            <a:r>
              <a:rPr lang="en-US" altLang="en-US" b="1" dirty="0"/>
              <a:t>Model Performance Evaluation</a:t>
            </a:r>
            <a:endParaRPr altLang="en-US" b="1" dirty="0"/>
          </a:p>
        </p:txBody>
      </p:sp>
      <p:sp>
        <p:nvSpPr>
          <p:cNvPr id="10" name="文本占位符 9"/>
          <p:cNvSpPr>
            <a:spLocks noGrp="1"/>
          </p:cNvSpPr>
          <p:nvPr>
            <p:ph type="body" idx="16391"/>
            <p:custDataLst>
              <p:tags r:id="rId10"/>
            </p:custDataLst>
          </p:nvPr>
        </p:nvSpPr>
        <p:spPr>
          <a:xfrm>
            <a:off x="1066800" y="5213350"/>
            <a:ext cx="6477000" cy="304800"/>
          </a:xfrm>
        </p:spPr>
        <p:txBody>
          <a:bodyPr>
            <a:noAutofit/>
          </a:bodyPr>
          <a:lstStyle/>
          <a:p>
            <a:r>
              <a:rPr lang="en-US" altLang="en-US" sz="1400" dirty="0"/>
              <a:t>The model accuracy reached 87%, F1 score was 0.84, and AUC was 0.90, showing good predictive performance and discrimination ability.</a:t>
            </a:r>
            <a:endParaRPr sz="1400"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Interpretability (SHAP)</a:t>
            </a:r>
            <a:endParaRPr lang="zh-CN" altLang="en-US" sz="3300" b="1" dirty="0"/>
          </a:p>
        </p:txBody>
      </p:sp>
      <p:sp>
        <p:nvSpPr>
          <p:cNvPr id="3" name="装饰  1"/>
          <p:cNvSpPr>
            <a:spLocks noGrp="1"/>
          </p:cNvSpPr>
          <p:nvPr>
            <p:ph type="body" idx="16391" hasCustomPrompt="1"/>
            <p:custDataLst>
              <p:tags r:id="rId3"/>
            </p:custDataLst>
          </p:nvPr>
        </p:nvSpPr>
        <p:spPr/>
        <p:txBody>
          <a:bodyPr>
            <a:noAutofit/>
          </a:bodyPr>
          <a:lstStyle/>
          <a:p>
            <a:pPr>
              <a:buNone/>
            </a:pPr>
            <a:endParaRPr lang="zh-CN" altLang="en-US" dirty="0"/>
          </a:p>
        </p:txBody>
      </p:sp>
      <p:sp>
        <p:nvSpPr>
          <p:cNvPr id="4" name="装饰  2"/>
          <p:cNvSpPr>
            <a:spLocks noGrp="1"/>
          </p:cNvSpPr>
          <p:nvPr>
            <p:ph type="body" idx="16392" hasCustomPrompt="1"/>
            <p:custDataLst>
              <p:tags r:id="rId4"/>
            </p:custDataLst>
          </p:nvPr>
        </p:nvSpPr>
        <p:spPr/>
        <p:txBody>
          <a:bodyPr>
            <a:noAutofit/>
          </a:bodyPr>
          <a:lstStyle/>
          <a:p>
            <a:pPr>
              <a:buNone/>
            </a:pPr>
            <a:endParaRPr lang="zh-CN" altLang="en-US"/>
          </a:p>
        </p:txBody>
      </p:sp>
      <p:pic>
        <p:nvPicPr>
          <p:cNvPr id="14" name="图片占位符 13" descr="7"/>
          <p:cNvPicPr>
            <a:picLocks noGrp="1" noChangeAspect="1"/>
          </p:cNvPicPr>
          <p:nvPr>
            <p:ph type="pic" idx="16390"/>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2870200" y="2717800"/>
            <a:ext cx="812800" cy="812800"/>
          </a:xfrm>
          <a:prstGeom prst="rect">
            <a:avLst/>
          </a:prstGeom>
        </p:spPr>
      </p:pic>
      <p:sp>
        <p:nvSpPr>
          <p:cNvPr id="6" name="文本占位符 5"/>
          <p:cNvSpPr>
            <a:spLocks noGrp="1"/>
          </p:cNvSpPr>
          <p:nvPr>
            <p:ph type="body" idx="16386"/>
            <p:custDataLst>
              <p:tags r:id="rId6"/>
            </p:custDataLst>
          </p:nvPr>
        </p:nvSpPr>
        <p:spPr/>
        <p:txBody>
          <a:bodyPr/>
          <a:lstStyle/>
          <a:p>
            <a:r>
              <a:rPr lang="en-US" altLang="en-US" b="1" dirty="0"/>
              <a:t>Global feature importance</a:t>
            </a:r>
            <a:endParaRPr altLang="en-US" b="1" dirty="0"/>
          </a:p>
        </p:txBody>
      </p:sp>
      <p:sp>
        <p:nvSpPr>
          <p:cNvPr id="7" name="文本占位符 6"/>
          <p:cNvSpPr>
            <a:spLocks noGrp="1"/>
          </p:cNvSpPr>
          <p:nvPr>
            <p:ph type="body" idx="16387"/>
            <p:custDataLst>
              <p:tags r:id="rId7"/>
            </p:custDataLst>
          </p:nvPr>
        </p:nvSpPr>
        <p:spPr>
          <a:xfrm>
            <a:off x="1016000" y="4800599"/>
            <a:ext cx="4521200" cy="997085"/>
          </a:xfrm>
        </p:spPr>
        <p:txBody>
          <a:bodyPr>
            <a:noAutofit/>
          </a:bodyPr>
          <a:lstStyle/>
          <a:p>
            <a:r>
              <a:rPr lang="en-US" altLang="en-US" sz="1400" dirty="0"/>
              <a:t>The SHAP analysis indicates that </a:t>
            </a:r>
            <a:r>
              <a:rPr lang="en-US" altLang="en-US" sz="1400" dirty="0" err="1"/>
              <a:t>soc_end</a:t>
            </a:r>
            <a:r>
              <a:rPr lang="en-US" altLang="en-US" sz="1400" dirty="0"/>
              <a:t>, travel distance, and the number of hours in a day have a significant impact on the model's predictions.</a:t>
            </a:r>
            <a:endParaRPr sz="1400" dirty="0"/>
          </a:p>
        </p:txBody>
      </p:sp>
      <p:sp>
        <p:nvSpPr>
          <p:cNvPr id="8" name="装饰  6"/>
          <p:cNvSpPr>
            <a:spLocks noGrp="1"/>
          </p:cNvSpPr>
          <p:nvPr>
            <p:ph type="body" idx="16394" hasCustomPrompt="1"/>
            <p:custDataLst>
              <p:tags r:id="rId8"/>
            </p:custDataLst>
          </p:nvPr>
        </p:nvSpPr>
        <p:spPr/>
        <p:txBody>
          <a:bodyPr>
            <a:noAutofit/>
          </a:bodyPr>
          <a:lstStyle/>
          <a:p>
            <a:pPr>
              <a:buNone/>
            </a:pPr>
            <a:endParaRPr lang="zh-CN" altLang="en-US" dirty="0"/>
          </a:p>
        </p:txBody>
      </p:sp>
      <p:sp>
        <p:nvSpPr>
          <p:cNvPr id="9" name="装饰  7"/>
          <p:cNvSpPr>
            <a:spLocks noGrp="1"/>
          </p:cNvSpPr>
          <p:nvPr>
            <p:ph type="body" idx="16395" hasCustomPrompt="1"/>
            <p:custDataLst>
              <p:tags r:id="rId9"/>
            </p:custDataLst>
          </p:nvPr>
        </p:nvSpPr>
        <p:spPr/>
        <p:txBody>
          <a:bodyPr>
            <a:noAutofit/>
          </a:bodyPr>
          <a:lstStyle/>
          <a:p>
            <a:pPr>
              <a:buNone/>
            </a:pPr>
            <a:endParaRPr lang="zh-CN" altLang="en-US"/>
          </a:p>
        </p:txBody>
      </p:sp>
      <p:pic>
        <p:nvPicPr>
          <p:cNvPr id="13" name="图片占位符 12" descr="8"/>
          <p:cNvPicPr>
            <a:picLocks noGrp="1" noChangeAspect="1"/>
          </p:cNvPicPr>
          <p:nvPr>
            <p:ph type="pic" idx="16393"/>
            <p:custDataLst>
              <p:tags r:id="rId10"/>
            </p:custDataLst>
          </p:nvPr>
        </p:nvPicPr>
        <p:blipFill>
          <a:blip r:embed="rId16">
            <a:extLst>
              <a:ext uri="{96DAC541-7B7A-43D3-8B79-37D633B846F1}">
                <asvg:svgBlip xmlns:asvg="http://schemas.microsoft.com/office/drawing/2016/SVG/main" r:embed="rId17"/>
              </a:ext>
            </a:extLst>
          </a:blip>
          <a:stretch>
            <a:fillRect/>
          </a:stretch>
        </p:blipFill>
        <p:spPr>
          <a:xfrm>
            <a:off x="8509000" y="2717800"/>
            <a:ext cx="812800" cy="812800"/>
          </a:xfrm>
          <a:prstGeom prst="rect">
            <a:avLst/>
          </a:prstGeom>
        </p:spPr>
      </p:pic>
      <p:sp>
        <p:nvSpPr>
          <p:cNvPr id="11" name="文本占位符 10"/>
          <p:cNvSpPr>
            <a:spLocks noGrp="1"/>
          </p:cNvSpPr>
          <p:nvPr>
            <p:ph type="body" idx="16388"/>
            <p:custDataLst>
              <p:tags r:id="rId11"/>
            </p:custDataLst>
          </p:nvPr>
        </p:nvSpPr>
        <p:spPr/>
        <p:txBody>
          <a:bodyPr/>
          <a:lstStyle/>
          <a:p>
            <a:r>
              <a:rPr lang="en-US" altLang="en-US" b="1" dirty="0"/>
              <a:t>Local explanation</a:t>
            </a:r>
            <a:endParaRPr altLang="en-US" b="1" dirty="0"/>
          </a:p>
        </p:txBody>
      </p:sp>
      <p:sp>
        <p:nvSpPr>
          <p:cNvPr id="12" name="文本占位符 11"/>
          <p:cNvSpPr>
            <a:spLocks noGrp="1"/>
          </p:cNvSpPr>
          <p:nvPr>
            <p:ph type="body" idx="16389"/>
            <p:custDataLst>
              <p:tags r:id="rId12"/>
            </p:custDataLst>
          </p:nvPr>
        </p:nvSpPr>
        <p:spPr>
          <a:xfrm>
            <a:off x="6654800" y="4800599"/>
            <a:ext cx="4521200" cy="1288915"/>
          </a:xfrm>
        </p:spPr>
        <p:txBody>
          <a:bodyPr>
            <a:noAutofit/>
          </a:bodyPr>
          <a:lstStyle/>
          <a:p>
            <a:r>
              <a:rPr lang="en-US" altLang="en-US" sz="1400" dirty="0"/>
              <a:t>Through detailed SHAP visualizations such as waterfall charts, transparent explanations are provided for individual predictions, thereby enhancing the usability of the model.</a:t>
            </a:r>
            <a:endParaRPr sz="1400"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6386"/>
            <p:custDataLst>
              <p:tags r:id="rId2"/>
            </p:custDataLst>
          </p:nvPr>
        </p:nvSpPr>
        <p:spPr>
          <a:xfrm>
            <a:off x="821236" y="2971800"/>
            <a:ext cx="2363258" cy="457200"/>
          </a:xfrm>
        </p:spPr>
        <p:txBody>
          <a:bodyPr>
            <a:normAutofit fontScale="75000" lnSpcReduction="20000"/>
          </a:bodyPr>
          <a:lstStyle/>
          <a:p>
            <a:r>
              <a:rPr lang="zh-CN" altLang="en-US" sz="4000" b="1" dirty="0"/>
              <a:t>CONTENTS</a:t>
            </a:r>
          </a:p>
        </p:txBody>
      </p:sp>
      <p:sp>
        <p:nvSpPr>
          <p:cNvPr id="4" name="文本占位符 3"/>
          <p:cNvSpPr>
            <a:spLocks noGrp="1"/>
          </p:cNvSpPr>
          <p:nvPr>
            <p:ph type="body" idx="16388"/>
            <p:custDataLst>
              <p:tags r:id="rId3"/>
            </p:custDataLst>
          </p:nvPr>
        </p:nvSpPr>
        <p:spPr/>
        <p:txBody>
          <a:bodyPr/>
          <a:lstStyle/>
          <a:p>
            <a:r>
              <a:rPr lang="en-US" altLang="en-US" b="1" dirty="0"/>
              <a:t>01</a:t>
            </a:r>
          </a:p>
        </p:txBody>
      </p:sp>
      <p:sp>
        <p:nvSpPr>
          <p:cNvPr id="5" name="装饰  3"/>
          <p:cNvSpPr>
            <a:spLocks noGrp="1"/>
          </p:cNvSpPr>
          <p:nvPr>
            <p:ph type="body" idx="16397" hasCustomPrompt="1"/>
            <p:custDataLst>
              <p:tags r:id="rId4"/>
            </p:custDataLst>
          </p:nvPr>
        </p:nvSpPr>
        <p:spPr/>
        <p:txBody>
          <a:bodyPr>
            <a:noAutofit/>
          </a:bodyPr>
          <a:lstStyle/>
          <a:p>
            <a:pPr>
              <a:buNone/>
            </a:pPr>
            <a:endParaRPr lang="zh-CN" altLang="en-US"/>
          </a:p>
        </p:txBody>
      </p:sp>
      <p:sp>
        <p:nvSpPr>
          <p:cNvPr id="6" name="文本占位符 5"/>
          <p:cNvSpPr>
            <a:spLocks noGrp="1"/>
          </p:cNvSpPr>
          <p:nvPr>
            <p:ph type="body" idx="16387"/>
            <p:custDataLst>
              <p:tags r:id="rId5"/>
            </p:custDataLst>
          </p:nvPr>
        </p:nvSpPr>
        <p:spPr/>
        <p:txBody>
          <a:bodyPr>
            <a:normAutofit fontScale="85000" lnSpcReduction="20000"/>
          </a:bodyPr>
          <a:lstStyle/>
          <a:p>
            <a:r>
              <a:rPr altLang="en-US" b="1" dirty="0">
                <a:ln>
                  <a:noFill/>
                  <a:prstDash val="sysDot"/>
                </a:ln>
                <a:solidFill>
                  <a:schemeClr val="tx1"/>
                </a:solidFill>
                <a:uFillTx/>
              </a:rPr>
              <a:t>Research Background and Objectives</a:t>
            </a:r>
            <a:endParaRPr altLang="en-US" b="1" dirty="0"/>
          </a:p>
        </p:txBody>
      </p:sp>
      <p:sp>
        <p:nvSpPr>
          <p:cNvPr id="7" name="文本占位符 6"/>
          <p:cNvSpPr>
            <a:spLocks noGrp="1"/>
          </p:cNvSpPr>
          <p:nvPr>
            <p:ph type="body" idx="16390"/>
            <p:custDataLst>
              <p:tags r:id="rId6"/>
            </p:custDataLst>
          </p:nvPr>
        </p:nvSpPr>
        <p:spPr/>
        <p:txBody>
          <a:bodyPr/>
          <a:lstStyle/>
          <a:p>
            <a:r>
              <a:rPr lang="en-US" altLang="en-US" b="1" dirty="0"/>
              <a:t>02</a:t>
            </a:r>
          </a:p>
        </p:txBody>
      </p:sp>
      <p:sp>
        <p:nvSpPr>
          <p:cNvPr id="8" name="装饰  6"/>
          <p:cNvSpPr>
            <a:spLocks noGrp="1"/>
          </p:cNvSpPr>
          <p:nvPr>
            <p:ph type="body" idx="16398" hasCustomPrompt="1"/>
            <p:custDataLst>
              <p:tags r:id="rId7"/>
            </p:custDataLst>
          </p:nvPr>
        </p:nvSpPr>
        <p:spPr/>
        <p:txBody>
          <a:bodyPr>
            <a:noAutofit/>
          </a:bodyPr>
          <a:lstStyle/>
          <a:p>
            <a:pPr>
              <a:buNone/>
            </a:pPr>
            <a:endParaRPr lang="zh-CN" altLang="en-US"/>
          </a:p>
        </p:txBody>
      </p:sp>
      <p:sp>
        <p:nvSpPr>
          <p:cNvPr id="9" name="文本占位符 8"/>
          <p:cNvSpPr>
            <a:spLocks noGrp="1"/>
          </p:cNvSpPr>
          <p:nvPr>
            <p:ph type="body" idx="16389"/>
            <p:custDataLst>
              <p:tags r:id="rId8"/>
            </p:custDataLst>
          </p:nvPr>
        </p:nvSpPr>
        <p:spPr/>
        <p:txBody>
          <a:bodyPr>
            <a:normAutofit/>
          </a:bodyPr>
          <a:lstStyle/>
          <a:p>
            <a:r>
              <a:rPr altLang="en-US" sz="2000" b="1" dirty="0">
                <a:ln>
                  <a:noFill/>
                  <a:prstDash val="sysDot"/>
                </a:ln>
                <a:solidFill>
                  <a:schemeClr val="tx1"/>
                </a:solidFill>
                <a:uFillTx/>
              </a:rPr>
              <a:t>literature </a:t>
            </a:r>
            <a:r>
              <a:rPr lang="en-US" altLang="en-US" sz="2000" b="1" dirty="0">
                <a:ln>
                  <a:noFill/>
                  <a:prstDash val="sysDot"/>
                </a:ln>
                <a:solidFill>
                  <a:schemeClr val="tx1"/>
                </a:solidFill>
                <a:uFillTx/>
              </a:rPr>
              <a:t>R</a:t>
            </a:r>
            <a:r>
              <a:rPr altLang="en-US" sz="2000" b="1" dirty="0">
                <a:ln>
                  <a:noFill/>
                  <a:prstDash val="sysDot"/>
                </a:ln>
                <a:solidFill>
                  <a:schemeClr val="tx1"/>
                </a:solidFill>
                <a:uFillTx/>
              </a:rPr>
              <a:t>eview</a:t>
            </a:r>
            <a:endParaRPr altLang="en-US" sz="2000" b="1" dirty="0"/>
          </a:p>
        </p:txBody>
      </p:sp>
      <p:sp>
        <p:nvSpPr>
          <p:cNvPr id="10" name="文本占位符 9"/>
          <p:cNvSpPr>
            <a:spLocks noGrp="1"/>
          </p:cNvSpPr>
          <p:nvPr>
            <p:ph type="body" idx="16392"/>
            <p:custDataLst>
              <p:tags r:id="rId9"/>
            </p:custDataLst>
          </p:nvPr>
        </p:nvSpPr>
        <p:spPr/>
        <p:txBody>
          <a:bodyPr/>
          <a:lstStyle/>
          <a:p>
            <a:r>
              <a:rPr lang="en-US" altLang="en-US" b="1" dirty="0"/>
              <a:t>03</a:t>
            </a:r>
          </a:p>
        </p:txBody>
      </p:sp>
      <p:sp>
        <p:nvSpPr>
          <p:cNvPr id="11" name="装饰  9"/>
          <p:cNvSpPr>
            <a:spLocks noGrp="1"/>
          </p:cNvSpPr>
          <p:nvPr>
            <p:ph type="body" idx="16399" hasCustomPrompt="1"/>
            <p:custDataLst>
              <p:tags r:id="rId10"/>
            </p:custDataLst>
          </p:nvPr>
        </p:nvSpPr>
        <p:spPr/>
        <p:txBody>
          <a:bodyPr>
            <a:noAutofit/>
          </a:bodyPr>
          <a:lstStyle/>
          <a:p>
            <a:pPr>
              <a:buNone/>
            </a:pPr>
            <a:endParaRPr lang="zh-CN" altLang="en-US"/>
          </a:p>
        </p:txBody>
      </p:sp>
      <p:sp>
        <p:nvSpPr>
          <p:cNvPr id="12" name="文本占位符 11"/>
          <p:cNvSpPr>
            <a:spLocks noGrp="1"/>
          </p:cNvSpPr>
          <p:nvPr>
            <p:ph type="body" idx="16391"/>
            <p:custDataLst>
              <p:tags r:id="rId11"/>
            </p:custDataLst>
          </p:nvPr>
        </p:nvSpPr>
        <p:spPr/>
        <p:txBody>
          <a:bodyPr>
            <a:normAutofit/>
          </a:bodyPr>
          <a:lstStyle/>
          <a:p>
            <a:r>
              <a:rPr altLang="en-US" sz="2000" b="1" dirty="0">
                <a:ln>
                  <a:noFill/>
                  <a:prstDash val="sysDot"/>
                </a:ln>
                <a:solidFill>
                  <a:schemeClr val="tx1"/>
                </a:solidFill>
                <a:uFillTx/>
              </a:rPr>
              <a:t>M</a:t>
            </a:r>
            <a:r>
              <a:rPr lang="en-US" altLang="zh-CN" sz="2000" b="1" dirty="0" err="1">
                <a:ln>
                  <a:noFill/>
                  <a:prstDash val="sysDot"/>
                </a:ln>
                <a:solidFill>
                  <a:schemeClr val="tx1"/>
                </a:solidFill>
                <a:uFillTx/>
              </a:rPr>
              <a:t>ethodology</a:t>
            </a:r>
            <a:endParaRPr altLang="en-US" sz="2000" b="1" dirty="0"/>
          </a:p>
        </p:txBody>
      </p:sp>
      <p:sp>
        <p:nvSpPr>
          <p:cNvPr id="13" name="文本占位符 12"/>
          <p:cNvSpPr>
            <a:spLocks noGrp="1"/>
          </p:cNvSpPr>
          <p:nvPr>
            <p:ph type="body" idx="16394"/>
            <p:custDataLst>
              <p:tags r:id="rId12"/>
            </p:custDataLst>
          </p:nvPr>
        </p:nvSpPr>
        <p:spPr/>
        <p:txBody>
          <a:bodyPr/>
          <a:lstStyle/>
          <a:p>
            <a:r>
              <a:rPr lang="en-US" altLang="en-US" b="1" dirty="0"/>
              <a:t>04</a:t>
            </a:r>
          </a:p>
        </p:txBody>
      </p:sp>
      <p:sp>
        <p:nvSpPr>
          <p:cNvPr id="14" name="装饰  2"/>
          <p:cNvSpPr>
            <a:spLocks noGrp="1"/>
          </p:cNvSpPr>
          <p:nvPr>
            <p:ph type="body" idx="16400" hasCustomPrompt="1"/>
            <p:custDataLst>
              <p:tags r:id="rId13"/>
            </p:custDataLst>
          </p:nvPr>
        </p:nvSpPr>
        <p:spPr/>
        <p:txBody>
          <a:bodyPr>
            <a:noAutofit/>
          </a:bodyPr>
          <a:lstStyle/>
          <a:p>
            <a:pPr>
              <a:buNone/>
            </a:pPr>
            <a:endParaRPr lang="zh-CN" altLang="en-US"/>
          </a:p>
        </p:txBody>
      </p:sp>
      <p:sp>
        <p:nvSpPr>
          <p:cNvPr id="15" name="文本占位符 14"/>
          <p:cNvSpPr>
            <a:spLocks noGrp="1"/>
          </p:cNvSpPr>
          <p:nvPr>
            <p:ph type="body" idx="16393"/>
            <p:custDataLst>
              <p:tags r:id="rId14"/>
            </p:custDataLst>
          </p:nvPr>
        </p:nvSpPr>
        <p:spPr/>
        <p:txBody>
          <a:bodyPr>
            <a:normAutofit/>
          </a:bodyPr>
          <a:lstStyle/>
          <a:p>
            <a:r>
              <a:rPr lang="en-US" altLang="zh-CN" sz="2000" b="1" dirty="0"/>
              <a:t>Initial Findings</a:t>
            </a:r>
          </a:p>
        </p:txBody>
      </p:sp>
      <p:sp>
        <p:nvSpPr>
          <p:cNvPr id="16" name="文本占位符 15"/>
          <p:cNvSpPr>
            <a:spLocks noGrp="1"/>
          </p:cNvSpPr>
          <p:nvPr>
            <p:ph type="body" idx="16396"/>
            <p:custDataLst>
              <p:tags r:id="rId15"/>
            </p:custDataLst>
          </p:nvPr>
        </p:nvSpPr>
        <p:spPr/>
        <p:txBody>
          <a:bodyPr/>
          <a:lstStyle/>
          <a:p>
            <a:r>
              <a:rPr lang="en-US" altLang="en-US" b="1" dirty="0"/>
              <a:t>05</a:t>
            </a:r>
          </a:p>
        </p:txBody>
      </p:sp>
      <p:sp>
        <p:nvSpPr>
          <p:cNvPr id="17" name="装饰  5"/>
          <p:cNvSpPr>
            <a:spLocks noGrp="1"/>
          </p:cNvSpPr>
          <p:nvPr>
            <p:ph type="body" idx="16401" hasCustomPrompt="1"/>
            <p:custDataLst>
              <p:tags r:id="rId16"/>
            </p:custDataLst>
          </p:nvPr>
        </p:nvSpPr>
        <p:spPr/>
        <p:txBody>
          <a:bodyPr>
            <a:noAutofit/>
          </a:bodyPr>
          <a:lstStyle/>
          <a:p>
            <a:pPr>
              <a:buNone/>
            </a:pPr>
            <a:endParaRPr lang="zh-CN" altLang="en-US"/>
          </a:p>
        </p:txBody>
      </p:sp>
      <p:sp>
        <p:nvSpPr>
          <p:cNvPr id="18" name="文本占位符 17"/>
          <p:cNvSpPr>
            <a:spLocks noGrp="1"/>
          </p:cNvSpPr>
          <p:nvPr>
            <p:ph type="body" idx="16395"/>
            <p:custDataLst>
              <p:tags r:id="rId17"/>
            </p:custDataLst>
          </p:nvPr>
        </p:nvSpPr>
        <p:spPr>
          <a:xfrm>
            <a:off x="5079999" y="4648200"/>
            <a:ext cx="5552141" cy="914400"/>
          </a:xfrm>
        </p:spPr>
        <p:txBody>
          <a:bodyPr>
            <a:normAutofit fontScale="97500"/>
          </a:bodyPr>
          <a:lstStyle/>
          <a:p>
            <a:endParaRPr lang="en-US" altLang="zh-CN" dirty="0"/>
          </a:p>
          <a:p>
            <a:r>
              <a:rPr lang="en-US" altLang="zh-CN" sz="2100" b="1" dirty="0"/>
              <a:t>CONCLUSION AND FUTURE WORKS</a:t>
            </a:r>
          </a:p>
          <a:p>
            <a:endParaRPr lang="en-US" altLang="zh-CN"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6390"/>
            <p:custDataLst>
              <p:tags r:id="rId2"/>
            </p:custDataLst>
          </p:nvPr>
        </p:nvSpPr>
        <p:spPr/>
        <p:txBody>
          <a:bodyPr/>
          <a:lstStyle/>
          <a:p>
            <a:endParaRPr lang="zh-CN" altLang="en-US"/>
          </a:p>
        </p:txBody>
      </p:sp>
      <p:sp>
        <p:nvSpPr>
          <p:cNvPr id="3" name="标题"/>
          <p:cNvSpPr>
            <a:spLocks noGrp="1"/>
          </p:cNvSpPr>
          <p:nvPr>
            <p:ph type="title" idx="16388"/>
            <p:custDataLst>
              <p:tags r:id="rId3"/>
            </p:custDataLst>
          </p:nvPr>
        </p:nvSpPr>
        <p:spPr/>
        <p:txBody>
          <a:bodyPr/>
          <a:lstStyle/>
          <a:p>
            <a:r>
              <a:rPr lang="en-US" altLang="en-US" b="1" dirty="0"/>
              <a:t>Initial Findings</a:t>
            </a:r>
          </a:p>
        </p:txBody>
      </p:sp>
      <p:sp>
        <p:nvSpPr>
          <p:cNvPr id="4" name="序号"/>
          <p:cNvSpPr>
            <a:spLocks noGrp="1"/>
          </p:cNvSpPr>
          <p:nvPr>
            <p:ph type="body" idx="16389"/>
            <p:custDataLst>
              <p:tags r:id="rId4"/>
            </p:custDataLst>
          </p:nvPr>
        </p:nvSpPr>
        <p:spPr/>
        <p:txBody>
          <a:bodyPr/>
          <a:lstStyle/>
          <a:p>
            <a:r>
              <a:rPr lang="en-US" altLang="en-US" b="1" dirty="0"/>
              <a:t>04</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87738" y="514788"/>
            <a:ext cx="8265460" cy="1219200"/>
          </a:xfrm>
        </p:spPr>
        <p:txBody>
          <a:bodyPr>
            <a:normAutofit/>
          </a:bodyPr>
          <a:lstStyle/>
          <a:p>
            <a:r>
              <a:rPr lang="en-US" altLang="zh-CN" sz="3300" b="1" dirty="0"/>
              <a:t>Distribution of the target variable</a:t>
            </a:r>
            <a:endParaRPr lang="zh-CN" altLang="en-US" sz="3300" b="1" dirty="0"/>
          </a:p>
        </p:txBody>
      </p:sp>
      <p:sp>
        <p:nvSpPr>
          <p:cNvPr id="4" name="装饰  2"/>
          <p:cNvSpPr>
            <a:spLocks noGrp="1"/>
          </p:cNvSpPr>
          <p:nvPr>
            <p:ph type="body" idx="16392" hasCustomPrompt="1"/>
            <p:custDataLst>
              <p:tags r:id="rId3"/>
            </p:custDataLst>
          </p:nvPr>
        </p:nvSpPr>
        <p:spPr>
          <a:xfrm>
            <a:off x="6787297" y="1645088"/>
            <a:ext cx="762000" cy="762000"/>
          </a:xfrm>
        </p:spPr>
        <p:txBody>
          <a:bodyPr>
            <a:noAutofit/>
          </a:bodyPr>
          <a:lstStyle/>
          <a:p>
            <a:pPr>
              <a:buNone/>
            </a:pPr>
            <a:endParaRPr lang="zh-CN" altLang="en-US" dirty="0"/>
          </a:p>
        </p:txBody>
      </p:sp>
      <p:pic>
        <p:nvPicPr>
          <p:cNvPr id="13" name="图片占位符 12" descr="7"/>
          <p:cNvPicPr>
            <a:picLocks noGrp="1" noChangeAspect="1"/>
          </p:cNvPicPr>
          <p:nvPr>
            <p:ph type="pic" idx="16391"/>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a:off x="6973203" y="1822888"/>
            <a:ext cx="406400" cy="406400"/>
          </a:xfrm>
          <a:prstGeom prst="rect">
            <a:avLst/>
          </a:prstGeom>
        </p:spPr>
      </p:pic>
      <p:sp>
        <p:nvSpPr>
          <p:cNvPr id="6" name="文本占位符 5"/>
          <p:cNvSpPr>
            <a:spLocks noGrp="1"/>
          </p:cNvSpPr>
          <p:nvPr>
            <p:ph type="body" idx="16386"/>
            <p:custDataLst>
              <p:tags r:id="rId5"/>
            </p:custDataLst>
          </p:nvPr>
        </p:nvSpPr>
        <p:spPr>
          <a:xfrm>
            <a:off x="6485739" y="2523056"/>
            <a:ext cx="1365115" cy="584775"/>
          </a:xfrm>
        </p:spPr>
        <p:txBody>
          <a:bodyPr>
            <a:noAutofit/>
          </a:bodyPr>
          <a:lstStyle/>
          <a:p>
            <a:pPr algn="ctr"/>
            <a:r>
              <a:rPr lang="en-US" altLang="en-US" sz="1600" b="1" dirty="0"/>
              <a:t>Distribution Proportion</a:t>
            </a:r>
            <a:endParaRPr altLang="en-US" sz="1600" b="1" dirty="0"/>
          </a:p>
        </p:txBody>
      </p:sp>
      <p:sp>
        <p:nvSpPr>
          <p:cNvPr id="7" name="文本占位符 6"/>
          <p:cNvSpPr>
            <a:spLocks noGrp="1"/>
          </p:cNvSpPr>
          <p:nvPr>
            <p:ph type="body" idx="16387"/>
            <p:custDataLst>
              <p:tags r:id="rId6"/>
            </p:custDataLst>
          </p:nvPr>
        </p:nvSpPr>
        <p:spPr>
          <a:xfrm>
            <a:off x="6301905" y="3223799"/>
            <a:ext cx="1837988" cy="2423963"/>
          </a:xfrm>
        </p:spPr>
        <p:txBody>
          <a:bodyPr>
            <a:noAutofit/>
          </a:bodyPr>
          <a:lstStyle/>
          <a:p>
            <a:pPr latinLnBrk="1"/>
            <a:r>
              <a:rPr lang="en-US" altLang="en-US" sz="1400" dirty="0"/>
              <a:t>The target variable "</a:t>
            </a:r>
            <a:r>
              <a:rPr lang="en-US" altLang="en-US" sz="1400" dirty="0" err="1"/>
              <a:t>charged_immediately</a:t>
            </a:r>
            <a:r>
              <a:rPr lang="en-US" altLang="en-US" sz="1400" dirty="0"/>
              <a:t>" indicates that approximately 60% of the trips with low SOC will be charged immediately, while 40% of the trips will be charged later.</a:t>
            </a:r>
            <a:endParaRPr sz="1400" dirty="0"/>
          </a:p>
        </p:txBody>
      </p:sp>
      <p:sp>
        <p:nvSpPr>
          <p:cNvPr id="8" name="装饰  6"/>
          <p:cNvSpPr>
            <a:spLocks noGrp="1"/>
          </p:cNvSpPr>
          <p:nvPr>
            <p:ph type="body" idx="16394" hasCustomPrompt="1"/>
            <p:custDataLst>
              <p:tags r:id="rId7"/>
            </p:custDataLst>
          </p:nvPr>
        </p:nvSpPr>
        <p:spPr>
          <a:xfrm>
            <a:off x="9846553" y="1645088"/>
            <a:ext cx="762000" cy="762000"/>
          </a:xfrm>
        </p:spPr>
        <p:txBody>
          <a:bodyPr>
            <a:noAutofit/>
          </a:bodyPr>
          <a:lstStyle/>
          <a:p>
            <a:pPr>
              <a:buNone/>
            </a:pPr>
            <a:endParaRPr lang="zh-CN" altLang="en-US" dirty="0"/>
          </a:p>
        </p:txBody>
      </p:sp>
      <p:pic>
        <p:nvPicPr>
          <p:cNvPr id="12" name="图片占位符 11" descr="8"/>
          <p:cNvPicPr>
            <a:picLocks noGrp="1" noChangeAspect="1"/>
          </p:cNvPicPr>
          <p:nvPr>
            <p:ph type="pic" idx="16393"/>
            <p:custDataLst>
              <p:tags r:id="rId8"/>
            </p:custDataLst>
          </p:nvPr>
        </p:nvPicPr>
        <p:blipFill>
          <a:blip r:embed="rId14">
            <a:extLst>
              <a:ext uri="{96DAC541-7B7A-43D3-8B79-37D633B846F1}">
                <asvg:svgBlip xmlns:asvg="http://schemas.microsoft.com/office/drawing/2016/SVG/main" r:embed="rId15"/>
              </a:ext>
            </a:extLst>
          </a:blip>
          <a:stretch>
            <a:fillRect/>
          </a:stretch>
        </p:blipFill>
        <p:spPr>
          <a:xfrm>
            <a:off x="10024353" y="1822888"/>
            <a:ext cx="406400" cy="406400"/>
          </a:xfrm>
          <a:prstGeom prst="rect">
            <a:avLst/>
          </a:prstGeom>
        </p:spPr>
      </p:pic>
      <p:sp>
        <p:nvSpPr>
          <p:cNvPr id="11" name="文本占位符 10"/>
          <p:cNvSpPr>
            <a:spLocks noGrp="1"/>
          </p:cNvSpPr>
          <p:nvPr>
            <p:ph type="body" idx="16389"/>
            <p:custDataLst>
              <p:tags r:id="rId9"/>
            </p:custDataLst>
          </p:nvPr>
        </p:nvSpPr>
        <p:spPr>
          <a:xfrm>
            <a:off x="9367145" y="3223799"/>
            <a:ext cx="1837989" cy="2684834"/>
          </a:xfrm>
        </p:spPr>
        <p:txBody>
          <a:bodyPr>
            <a:normAutofit/>
          </a:bodyPr>
          <a:lstStyle/>
          <a:p>
            <a:pPr latinLnBrk="1"/>
            <a:r>
              <a:rPr lang="en-US" altLang="en-US" sz="1400" dirty="0"/>
              <a:t>The imbalance of data distribution provides better support for the experiment and creates a favorable experimental environment for model-based supervised binary classification.</a:t>
            </a:r>
            <a:endParaRPr altLang="en-US" sz="1400" dirty="0"/>
          </a:p>
        </p:txBody>
      </p:sp>
      <p:pic>
        <p:nvPicPr>
          <p:cNvPr id="9" name="图片 8">
            <a:extLst>
              <a:ext uri="{FF2B5EF4-FFF2-40B4-BE49-F238E27FC236}">
                <a16:creationId xmlns:a16="http://schemas.microsoft.com/office/drawing/2014/main" id="{13263F96-398A-FBDB-E84A-154BEDA7B7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7738" y="1752600"/>
            <a:ext cx="4716966" cy="36438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6" name="文本框 15">
            <a:extLst>
              <a:ext uri="{FF2B5EF4-FFF2-40B4-BE49-F238E27FC236}">
                <a16:creationId xmlns:a16="http://schemas.microsoft.com/office/drawing/2014/main" id="{53769658-4AA9-E094-68D7-B8ED87A80298}"/>
              </a:ext>
            </a:extLst>
          </p:cNvPr>
          <p:cNvSpPr txBox="1"/>
          <p:nvPr/>
        </p:nvSpPr>
        <p:spPr>
          <a:xfrm>
            <a:off x="9367145" y="2523056"/>
            <a:ext cx="1769139" cy="584775"/>
          </a:xfrm>
          <a:prstGeom prst="rect">
            <a:avLst/>
          </a:prstGeom>
          <a:noFill/>
        </p:spPr>
        <p:txBody>
          <a:bodyPr wrap="none" rtlCol="0">
            <a:spAutoFit/>
          </a:bodyPr>
          <a:lstStyle/>
          <a:p>
            <a:pPr algn="ctr"/>
            <a:r>
              <a:rPr lang="en-US" altLang="zh-CN" sz="1600" b="1" dirty="0"/>
              <a:t>Support for </a:t>
            </a:r>
          </a:p>
          <a:p>
            <a:pPr algn="ctr"/>
            <a:r>
              <a:rPr lang="en-US" altLang="zh-CN" sz="1600" b="1" dirty="0"/>
              <a:t>the experiment</a:t>
            </a:r>
            <a:endParaRPr lang="zh-CN" altLang="en-US" sz="1600" b="1"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en-US" sz="3300" b="1" dirty="0"/>
              <a:t>SOC and distance distribution</a:t>
            </a:r>
            <a:endParaRPr lang="zh-CN" altLang="en-US" sz="3300" b="1" dirty="0"/>
          </a:p>
        </p:txBody>
      </p:sp>
      <p:sp>
        <p:nvSpPr>
          <p:cNvPr id="3" name="装饰  1"/>
          <p:cNvSpPr>
            <a:spLocks noGrp="1"/>
          </p:cNvSpPr>
          <p:nvPr>
            <p:ph type="body" idx="16392" hasCustomPrompt="1"/>
            <p:custDataLst>
              <p:tags r:id="rId3"/>
            </p:custDataLst>
          </p:nvPr>
        </p:nvSpPr>
        <p:spPr/>
        <p:txBody>
          <a:bodyPr>
            <a:noAutofit/>
          </a:bodyPr>
          <a:lstStyle/>
          <a:p>
            <a:pPr>
              <a:buNone/>
            </a:pPr>
            <a:endParaRPr lang="zh-CN" altLang="en-US" dirty="0"/>
          </a:p>
        </p:txBody>
      </p:sp>
      <p:sp>
        <p:nvSpPr>
          <p:cNvPr id="5" name="文本占位符 4"/>
          <p:cNvSpPr>
            <a:spLocks noGrp="1"/>
          </p:cNvSpPr>
          <p:nvPr>
            <p:ph type="body" idx="16386"/>
            <p:custDataLst>
              <p:tags r:id="rId4"/>
            </p:custDataLst>
          </p:nvPr>
        </p:nvSpPr>
        <p:spPr/>
        <p:txBody>
          <a:bodyPr>
            <a:normAutofit fontScale="62500" lnSpcReduction="20000"/>
          </a:bodyPr>
          <a:lstStyle/>
          <a:p>
            <a:r>
              <a:rPr lang="en-US" altLang="en-US" b="1" dirty="0"/>
              <a:t>Distribution of SOC values</a:t>
            </a:r>
            <a:endParaRPr b="1" dirty="0"/>
          </a:p>
        </p:txBody>
      </p:sp>
      <p:sp>
        <p:nvSpPr>
          <p:cNvPr id="6" name="文本占位符 5"/>
          <p:cNvSpPr>
            <a:spLocks noGrp="1"/>
          </p:cNvSpPr>
          <p:nvPr>
            <p:ph type="body" idx="16387"/>
            <p:custDataLst>
              <p:tags r:id="rId5"/>
            </p:custDataLst>
          </p:nvPr>
        </p:nvSpPr>
        <p:spPr/>
        <p:txBody>
          <a:bodyPr>
            <a:normAutofit fontScale="92500"/>
          </a:bodyPr>
          <a:lstStyle/>
          <a:p>
            <a:r>
              <a:rPr lang="en-US" altLang="en-US" dirty="0"/>
              <a:t>The SOC values at the end of the journey were right-skewed, with most values concentrated between 0.2 and 0.5. Many of the journeys ended with an SOC value lower than 0.2.</a:t>
            </a:r>
            <a:endParaRPr dirty="0"/>
          </a:p>
        </p:txBody>
      </p:sp>
      <p:sp>
        <p:nvSpPr>
          <p:cNvPr id="7" name="装饰  5"/>
          <p:cNvSpPr>
            <a:spLocks noGrp="1"/>
          </p:cNvSpPr>
          <p:nvPr>
            <p:ph type="body" idx="16394" hasCustomPrompt="1"/>
            <p:custDataLst>
              <p:tags r:id="rId6"/>
            </p:custDataLst>
          </p:nvPr>
        </p:nvSpPr>
        <p:spPr/>
        <p:txBody>
          <a:bodyPr>
            <a:noAutofit/>
          </a:bodyPr>
          <a:lstStyle/>
          <a:p>
            <a:pPr>
              <a:buNone/>
            </a:pPr>
            <a:endParaRPr lang="zh-CN" altLang="en-US"/>
          </a:p>
        </p:txBody>
      </p:sp>
      <p:sp>
        <p:nvSpPr>
          <p:cNvPr id="9" name="文本占位符 8"/>
          <p:cNvSpPr>
            <a:spLocks noGrp="1"/>
          </p:cNvSpPr>
          <p:nvPr>
            <p:ph type="body" idx="16388"/>
            <p:custDataLst>
              <p:tags r:id="rId7"/>
            </p:custDataLst>
          </p:nvPr>
        </p:nvSpPr>
        <p:spPr/>
        <p:txBody>
          <a:bodyPr>
            <a:normAutofit fontScale="55000" lnSpcReduction="20000"/>
          </a:bodyPr>
          <a:lstStyle/>
          <a:p>
            <a:r>
              <a:rPr lang="en-US" altLang="en-US" b="1" dirty="0"/>
              <a:t>Distance distribution of travel</a:t>
            </a:r>
            <a:endParaRPr altLang="en-US" b="1" dirty="0"/>
          </a:p>
        </p:txBody>
      </p:sp>
      <p:sp>
        <p:nvSpPr>
          <p:cNvPr id="10" name="文本占位符 9"/>
          <p:cNvSpPr>
            <a:spLocks noGrp="1"/>
          </p:cNvSpPr>
          <p:nvPr>
            <p:ph type="body" idx="16389"/>
            <p:custDataLst>
              <p:tags r:id="rId8"/>
            </p:custDataLst>
          </p:nvPr>
        </p:nvSpPr>
        <p:spPr/>
        <p:txBody>
          <a:bodyPr>
            <a:normAutofit fontScale="77500" lnSpcReduction="20000"/>
          </a:bodyPr>
          <a:lstStyle/>
          <a:p>
            <a:r>
              <a:rPr lang="en-US" altLang="en-US" dirty="0"/>
              <a:t>The driving distances are mostly between 10 and 20 kilometers, which is in line with the actual distances for daily commuting. Long-distance driving consumes more electricity, causing drivers to experience anxiety about mileage and a sense of urgency to charge their vehicles.</a:t>
            </a:r>
            <a:endParaRPr dirty="0"/>
          </a:p>
        </p:txBody>
      </p:sp>
      <p:sp>
        <p:nvSpPr>
          <p:cNvPr id="11" name="装饰  9"/>
          <p:cNvSpPr>
            <a:spLocks noGrp="1"/>
          </p:cNvSpPr>
          <p:nvPr>
            <p:ph type="body" idx="16396" hasCustomPrompt="1"/>
            <p:custDataLst>
              <p:tags r:id="rId9"/>
            </p:custDataLst>
          </p:nvPr>
        </p:nvSpPr>
        <p:spPr/>
        <p:txBody>
          <a:bodyPr>
            <a:noAutofit/>
          </a:bodyPr>
          <a:lstStyle/>
          <a:p>
            <a:pPr>
              <a:buNone/>
            </a:pPr>
            <a:endParaRPr lang="zh-CN" altLang="en-US" dirty="0"/>
          </a:p>
        </p:txBody>
      </p:sp>
      <p:pic>
        <p:nvPicPr>
          <p:cNvPr id="12" name="图片占位符 11"/>
          <p:cNvPicPr>
            <a:picLocks noGrp="1" noChangeAspect="1"/>
          </p:cNvPicPr>
          <p:nvPr>
            <p:ph type="pic" idx="16397"/>
            <p:custDataLst>
              <p:tags r:id="rId10"/>
            </p:custDataLst>
          </p:nvPr>
        </p:nvPicPr>
        <p:blipFill>
          <a:blip r:embed="rId14" cstate="print">
            <a:extLst>
              <a:ext uri="{28A0092B-C50C-407E-A947-70E740481C1C}">
                <a14:useLocalDpi xmlns:a14="http://schemas.microsoft.com/office/drawing/2010/main" val="0"/>
              </a:ext>
            </a:extLst>
          </a:blip>
          <a:srcRect t="7994" b="7994"/>
          <a:stretch/>
        </p:blipFill>
        <p:spPr>
          <a:xfrm>
            <a:off x="8432800" y="1828800"/>
            <a:ext cx="2844800" cy="1625600"/>
          </a:xfrm>
          <a:prstGeom prst="rect">
            <a:avLst/>
          </a:prstGeom>
        </p:spPr>
      </p:pic>
      <p:sp>
        <p:nvSpPr>
          <p:cNvPr id="13" name="文本占位符 12"/>
          <p:cNvSpPr>
            <a:spLocks noGrp="1"/>
          </p:cNvSpPr>
          <p:nvPr>
            <p:ph type="body" idx="16390"/>
            <p:custDataLst>
              <p:tags r:id="rId11"/>
            </p:custDataLst>
          </p:nvPr>
        </p:nvSpPr>
        <p:spPr/>
        <p:txBody>
          <a:bodyPr>
            <a:normAutofit fontScale="55000" lnSpcReduction="20000"/>
          </a:bodyPr>
          <a:lstStyle/>
          <a:p>
            <a:r>
              <a:rPr lang="en-US" altLang="en-US" b="1" dirty="0"/>
              <a:t>The relationship with charging behavior</a:t>
            </a:r>
            <a:endParaRPr altLang="en-US" b="1" dirty="0"/>
          </a:p>
        </p:txBody>
      </p:sp>
      <p:sp>
        <p:nvSpPr>
          <p:cNvPr id="14" name="文本占位符 13"/>
          <p:cNvSpPr>
            <a:spLocks noGrp="1"/>
          </p:cNvSpPr>
          <p:nvPr>
            <p:ph type="body" idx="16391"/>
            <p:custDataLst>
              <p:tags r:id="rId12"/>
            </p:custDataLst>
          </p:nvPr>
        </p:nvSpPr>
        <p:spPr/>
        <p:txBody>
          <a:bodyPr/>
          <a:lstStyle/>
          <a:p>
            <a:r>
              <a:rPr lang="en-US" altLang="en-US" dirty="0"/>
              <a:t>The longer driving distance and the lower SOC value are closely related to the immediate charging behavior.</a:t>
            </a:r>
            <a:endParaRPr dirty="0"/>
          </a:p>
        </p:txBody>
      </p:sp>
      <p:pic>
        <p:nvPicPr>
          <p:cNvPr id="16" name="图片 15">
            <a:extLst>
              <a:ext uri="{FF2B5EF4-FFF2-40B4-BE49-F238E27FC236}">
                <a16:creationId xmlns:a16="http://schemas.microsoft.com/office/drawing/2014/main" id="{8D9AB801-2A2A-7A7F-C957-B7B39F0E870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4400" y="1828800"/>
            <a:ext cx="2378591" cy="1287947"/>
          </a:xfrm>
          <a:prstGeom prst="rect">
            <a:avLst/>
          </a:prstGeom>
        </p:spPr>
      </p:pic>
      <p:pic>
        <p:nvPicPr>
          <p:cNvPr id="22" name="图片占位符 21">
            <a:extLst>
              <a:ext uri="{FF2B5EF4-FFF2-40B4-BE49-F238E27FC236}">
                <a16:creationId xmlns:a16="http://schemas.microsoft.com/office/drawing/2014/main" id="{2C8334CD-661B-E924-4EF9-22A4F6C45D36}"/>
              </a:ext>
            </a:extLst>
          </p:cNvPr>
          <p:cNvPicPr>
            <a:picLocks noGrp="1" noChangeAspect="1"/>
          </p:cNvPicPr>
          <p:nvPr>
            <p:ph type="pic" idx="16393"/>
          </p:nvPr>
        </p:nvPicPr>
        <p:blipFill>
          <a:blip r:embed="rId16" cstate="print">
            <a:extLst>
              <a:ext uri="{28A0092B-C50C-407E-A947-70E740481C1C}">
                <a14:useLocalDpi xmlns:a14="http://schemas.microsoft.com/office/drawing/2010/main" val="0"/>
              </a:ext>
            </a:extLst>
          </a:blip>
          <a:srcRect l="2621" r="2621"/>
          <a:stretch>
            <a:fillRect/>
          </a:stretch>
        </p:blipFill>
        <p:spPr/>
      </p:pic>
      <p:pic>
        <p:nvPicPr>
          <p:cNvPr id="26" name="图片占位符 25">
            <a:extLst>
              <a:ext uri="{FF2B5EF4-FFF2-40B4-BE49-F238E27FC236}">
                <a16:creationId xmlns:a16="http://schemas.microsoft.com/office/drawing/2014/main" id="{2F776EE9-AC99-71FF-8166-1E29DED93EA1}"/>
              </a:ext>
            </a:extLst>
          </p:cNvPr>
          <p:cNvPicPr>
            <a:picLocks noGrp="1" noChangeAspect="1"/>
          </p:cNvPicPr>
          <p:nvPr>
            <p:ph type="pic" idx="16395"/>
          </p:nvPr>
        </p:nvPicPr>
        <p:blipFill>
          <a:blip r:embed="rId17" cstate="print">
            <a:extLst>
              <a:ext uri="{28A0092B-C50C-407E-A947-70E740481C1C}">
                <a14:useLocalDpi xmlns:a14="http://schemas.microsoft.com/office/drawing/2010/main" val="0"/>
              </a:ext>
            </a:extLst>
          </a:blip>
          <a:srcRect l="2621" r="2621"/>
          <a:stretch>
            <a:fillRect/>
          </a:stretch>
        </p:blipFill>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Time and behavioral patterns</a:t>
            </a:r>
            <a:endParaRPr lang="zh-CN" altLang="en-US" sz="3300" b="1" dirty="0"/>
          </a:p>
        </p:txBody>
      </p:sp>
      <p:pic>
        <p:nvPicPr>
          <p:cNvPr id="3" name="内容占位符 2" descr="eb4dbc81-54bb-11f0-b351-dedcd5ffa480"/>
          <p:cNvPicPr>
            <a:picLocks noGrp="1" noChangeAspect="1"/>
          </p:cNvPicPr>
          <p:nvPr>
            <p:ph idx="16392"/>
            <p:custDataLst>
              <p:tags r:id="rId3"/>
            </p:custDataLst>
          </p:nvPr>
        </p:nvPicPr>
        <p:blipFill>
          <a:blip r:embed="rId11"/>
          <a:srcRect t="21279" b="21279"/>
          <a:stretch>
            <a:fillRect/>
          </a:stretch>
        </p:blipFill>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p:spPr>
      </p:pic>
      <p:sp>
        <p:nvSpPr>
          <p:cNvPr id="4" name="文本占位符 3"/>
          <p:cNvSpPr>
            <a:spLocks noGrp="1"/>
          </p:cNvSpPr>
          <p:nvPr>
            <p:ph type="body" idx="16386"/>
            <p:custDataLst>
              <p:tags r:id="rId4"/>
            </p:custDataLst>
          </p:nvPr>
        </p:nvSpPr>
        <p:spPr/>
        <p:txBody>
          <a:bodyPr/>
          <a:lstStyle/>
          <a:p>
            <a:r>
              <a:rPr lang="en-US" altLang="en-US" b="1" dirty="0"/>
              <a:t>Charging time pattern</a:t>
            </a:r>
            <a:endParaRPr altLang="en-US" b="1" dirty="0"/>
          </a:p>
        </p:txBody>
      </p:sp>
      <p:sp>
        <p:nvSpPr>
          <p:cNvPr id="5" name="文本占位符 4"/>
          <p:cNvSpPr>
            <a:spLocks noGrp="1"/>
          </p:cNvSpPr>
          <p:nvPr>
            <p:ph type="body" idx="16387"/>
            <p:custDataLst>
              <p:tags r:id="rId5"/>
            </p:custDataLst>
          </p:nvPr>
        </p:nvSpPr>
        <p:spPr>
          <a:xfrm>
            <a:off x="6553200" y="2044700"/>
            <a:ext cx="5029200" cy="914400"/>
          </a:xfrm>
        </p:spPr>
        <p:txBody>
          <a:bodyPr>
            <a:normAutofit fontScale="85000" lnSpcReduction="20000"/>
          </a:bodyPr>
          <a:lstStyle/>
          <a:p>
            <a:r>
              <a:rPr lang="en-US" altLang="en-US" dirty="0"/>
              <a:t>When the vehicle's battery is low, it is usually charged promptly in the evening and at night, corresponding to the scenario where most users park their vehicles for charging after commuting.</a:t>
            </a:r>
            <a:endParaRPr altLang="en-US" dirty="0"/>
          </a:p>
        </p:txBody>
      </p:sp>
      <p:sp>
        <p:nvSpPr>
          <p:cNvPr id="6" name="文本占位符 5"/>
          <p:cNvSpPr>
            <a:spLocks noGrp="1"/>
          </p:cNvSpPr>
          <p:nvPr>
            <p:ph type="body" idx="16388"/>
            <p:custDataLst>
              <p:tags r:id="rId6"/>
            </p:custDataLst>
          </p:nvPr>
        </p:nvSpPr>
        <p:spPr>
          <a:xfrm>
            <a:off x="6553200" y="3022600"/>
            <a:ext cx="5029200" cy="406400"/>
          </a:xfrm>
        </p:spPr>
        <p:txBody>
          <a:bodyPr/>
          <a:lstStyle/>
          <a:p>
            <a:r>
              <a:rPr lang="en-US" altLang="en-US" b="1" dirty="0"/>
              <a:t>SOC and Charging Behavior</a:t>
            </a:r>
            <a:endParaRPr b="1" dirty="0"/>
          </a:p>
        </p:txBody>
      </p:sp>
      <p:sp>
        <p:nvSpPr>
          <p:cNvPr id="7" name="文本占位符 6"/>
          <p:cNvSpPr>
            <a:spLocks noGrp="1"/>
          </p:cNvSpPr>
          <p:nvPr>
            <p:ph type="body" idx="16389"/>
            <p:custDataLst>
              <p:tags r:id="rId7"/>
            </p:custDataLst>
          </p:nvPr>
        </p:nvSpPr>
        <p:spPr>
          <a:xfrm>
            <a:off x="6553200" y="3492500"/>
            <a:ext cx="5029200" cy="914400"/>
          </a:xfrm>
        </p:spPr>
        <p:txBody>
          <a:bodyPr>
            <a:normAutofit fontScale="77500" lnSpcReduction="20000"/>
          </a:bodyPr>
          <a:lstStyle/>
          <a:p>
            <a:r>
              <a:rPr lang="en-US" altLang="en-US" dirty="0"/>
              <a:t>When charging immediately after the trip, the SOC (State of Charge) value is usually very low, making it difficult to meet the requirements for the next trip. This indicates that when the battery level is extremely low, the driver has a strong desire to charge.</a:t>
            </a:r>
            <a:endParaRPr dirty="0"/>
          </a:p>
        </p:txBody>
      </p:sp>
      <p:sp>
        <p:nvSpPr>
          <p:cNvPr id="8" name="文本占位符 7"/>
          <p:cNvSpPr>
            <a:spLocks noGrp="1"/>
          </p:cNvSpPr>
          <p:nvPr>
            <p:ph type="body" idx="16390"/>
            <p:custDataLst>
              <p:tags r:id="rId8"/>
            </p:custDataLst>
          </p:nvPr>
        </p:nvSpPr>
        <p:spPr>
          <a:xfrm>
            <a:off x="6553200" y="4397037"/>
            <a:ext cx="5029200" cy="914400"/>
          </a:xfrm>
        </p:spPr>
        <p:txBody>
          <a:bodyPr>
            <a:noAutofit/>
          </a:bodyPr>
          <a:lstStyle/>
          <a:p>
            <a:r>
              <a:rPr lang="en-US" altLang="en-US" b="1" dirty="0"/>
              <a:t>Travel distance, SOC (State of Charge) and charging behavior</a:t>
            </a:r>
            <a:endParaRPr b="1" dirty="0"/>
          </a:p>
        </p:txBody>
      </p:sp>
      <p:sp>
        <p:nvSpPr>
          <p:cNvPr id="9" name="文本占位符 8"/>
          <p:cNvSpPr>
            <a:spLocks noGrp="1"/>
          </p:cNvSpPr>
          <p:nvPr>
            <p:ph type="body" idx="16391"/>
            <p:custDataLst>
              <p:tags r:id="rId9"/>
            </p:custDataLst>
          </p:nvPr>
        </p:nvSpPr>
        <p:spPr>
          <a:xfrm>
            <a:off x="6553200" y="5334000"/>
            <a:ext cx="5029200" cy="914400"/>
          </a:xfrm>
        </p:spPr>
        <p:txBody>
          <a:bodyPr>
            <a:normAutofit fontScale="85000" lnSpcReduction="20000"/>
          </a:bodyPr>
          <a:lstStyle/>
          <a:p>
            <a:r>
              <a:rPr lang="en-US" altLang="en-US" dirty="0"/>
              <a:t>The situation of long driving distance and low remaining battery capacity is closely related to the immediate charging behavior, reflecting the non-linearity and multi-factor nature of the decision-making process.</a:t>
            </a:r>
            <a:endParaRPr altLang="en-US" dirty="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Correlation Analysis</a:t>
            </a:r>
            <a:endParaRPr lang="zh-CN" altLang="en-US" sz="3300" b="1" dirty="0"/>
          </a:p>
        </p:txBody>
      </p:sp>
      <p:sp>
        <p:nvSpPr>
          <p:cNvPr id="3" name="文本占位符 2"/>
          <p:cNvSpPr>
            <a:spLocks noGrp="1"/>
          </p:cNvSpPr>
          <p:nvPr>
            <p:ph type="body" idx="16386"/>
            <p:custDataLst>
              <p:tags r:id="rId3"/>
            </p:custDataLst>
          </p:nvPr>
        </p:nvSpPr>
        <p:spPr>
          <a:xfrm>
            <a:off x="609600" y="2030379"/>
            <a:ext cx="3454400" cy="406400"/>
          </a:xfrm>
        </p:spPr>
        <p:txBody>
          <a:bodyPr>
            <a:normAutofit fontScale="85000" lnSpcReduction="10000"/>
          </a:bodyPr>
          <a:lstStyle/>
          <a:p>
            <a:r>
              <a:rPr lang="en-US" altLang="en-US" b="1" dirty="0"/>
              <a:t>Linear correlation situation</a:t>
            </a:r>
            <a:endParaRPr altLang="en-US" b="1" dirty="0"/>
          </a:p>
        </p:txBody>
      </p:sp>
      <p:sp>
        <p:nvSpPr>
          <p:cNvPr id="4" name="装饰  2"/>
          <p:cNvSpPr>
            <a:spLocks noGrp="1"/>
          </p:cNvSpPr>
          <p:nvPr>
            <p:ph type="body" idx="16392" hasCustomPrompt="1"/>
            <p:custDataLst>
              <p:tags r:id="rId4"/>
            </p:custDataLst>
          </p:nvPr>
        </p:nvSpPr>
        <p:spPr/>
        <p:txBody>
          <a:bodyPr>
            <a:noAutofit/>
          </a:bodyPr>
          <a:lstStyle/>
          <a:p>
            <a:pPr>
              <a:buNone/>
            </a:pPr>
            <a:endParaRPr lang="zh-CN" altLang="en-US" dirty="0"/>
          </a:p>
        </p:txBody>
      </p:sp>
      <p:sp>
        <p:nvSpPr>
          <p:cNvPr id="5" name="文本占位符 4"/>
          <p:cNvSpPr>
            <a:spLocks noGrp="1"/>
          </p:cNvSpPr>
          <p:nvPr>
            <p:ph type="body" idx="16387"/>
            <p:custDataLst>
              <p:tags r:id="rId5"/>
            </p:custDataLst>
          </p:nvPr>
        </p:nvSpPr>
        <p:spPr>
          <a:xfrm>
            <a:off x="914400" y="3218774"/>
            <a:ext cx="2844800" cy="1927158"/>
          </a:xfrm>
        </p:spPr>
        <p:txBody>
          <a:bodyPr>
            <a:noAutofit/>
          </a:bodyPr>
          <a:lstStyle/>
          <a:p>
            <a:pPr latinLnBrk="1"/>
            <a:r>
              <a:rPr lang="en-US" altLang="en-US" sz="1400" dirty="0"/>
              <a:t>The correlation heatmap of the selected features with the target variable shows that the linear correlations among the various features related to "immediate charging" are usually relatively weak.</a:t>
            </a:r>
            <a:endParaRPr altLang="en-US" sz="1400" dirty="0"/>
          </a:p>
        </p:txBody>
      </p:sp>
      <p:sp>
        <p:nvSpPr>
          <p:cNvPr id="6" name="文本占位符 5"/>
          <p:cNvSpPr>
            <a:spLocks noGrp="1"/>
          </p:cNvSpPr>
          <p:nvPr>
            <p:ph type="body" idx="16388"/>
            <p:custDataLst>
              <p:tags r:id="rId6"/>
            </p:custDataLst>
          </p:nvPr>
        </p:nvSpPr>
        <p:spPr>
          <a:xfrm>
            <a:off x="4368800" y="2030379"/>
            <a:ext cx="3454400" cy="406400"/>
          </a:xfrm>
        </p:spPr>
        <p:txBody>
          <a:bodyPr>
            <a:noAutofit/>
          </a:bodyPr>
          <a:lstStyle/>
          <a:p>
            <a:r>
              <a:rPr lang="en-US" altLang="en-US" sz="2000" b="1" dirty="0"/>
              <a:t>The strongest correlation feature</a:t>
            </a:r>
            <a:endParaRPr altLang="en-US" sz="2000" b="1" dirty="0"/>
          </a:p>
        </p:txBody>
      </p:sp>
      <p:sp>
        <p:nvSpPr>
          <p:cNvPr id="7" name="装饰  5"/>
          <p:cNvSpPr>
            <a:spLocks noGrp="1"/>
          </p:cNvSpPr>
          <p:nvPr>
            <p:ph type="body" idx="16393" hasCustomPrompt="1"/>
            <p:custDataLst>
              <p:tags r:id="rId7"/>
            </p:custDataLst>
          </p:nvPr>
        </p:nvSpPr>
        <p:spPr/>
        <p:txBody>
          <a:bodyPr>
            <a:noAutofit/>
          </a:bodyPr>
          <a:lstStyle/>
          <a:p>
            <a:pPr>
              <a:buNone/>
            </a:pPr>
            <a:endParaRPr lang="zh-CN" altLang="en-US" dirty="0"/>
          </a:p>
        </p:txBody>
      </p:sp>
      <p:sp>
        <p:nvSpPr>
          <p:cNvPr id="8" name="文本占位符 7"/>
          <p:cNvSpPr>
            <a:spLocks noGrp="1"/>
          </p:cNvSpPr>
          <p:nvPr>
            <p:ph type="body" idx="16389"/>
            <p:custDataLst>
              <p:tags r:id="rId8"/>
            </p:custDataLst>
          </p:nvPr>
        </p:nvSpPr>
        <p:spPr>
          <a:xfrm>
            <a:off x="4673600" y="3218773"/>
            <a:ext cx="2844800" cy="1596417"/>
          </a:xfrm>
        </p:spPr>
        <p:txBody>
          <a:bodyPr>
            <a:noAutofit/>
          </a:bodyPr>
          <a:lstStyle/>
          <a:p>
            <a:pPr latinLnBrk="1"/>
            <a:r>
              <a:rPr lang="en-US" altLang="en-US" sz="1800" dirty="0"/>
              <a:t>The strongest correlation with "</a:t>
            </a:r>
            <a:r>
              <a:rPr lang="en-US" altLang="en-US" sz="1800" dirty="0" err="1"/>
              <a:t>soc_end</a:t>
            </a:r>
            <a:r>
              <a:rPr lang="en-US" altLang="en-US" sz="1800" dirty="0"/>
              <a:t>" (battery remaining capacity) is a negative correlation of -0.01.</a:t>
            </a:r>
            <a:endParaRPr altLang="en-US" sz="1800" dirty="0"/>
          </a:p>
        </p:txBody>
      </p:sp>
      <p:sp>
        <p:nvSpPr>
          <p:cNvPr id="9" name="文本占位符 8"/>
          <p:cNvSpPr>
            <a:spLocks noGrp="1"/>
          </p:cNvSpPr>
          <p:nvPr>
            <p:ph type="body" idx="16390"/>
            <p:custDataLst>
              <p:tags r:id="rId9"/>
            </p:custDataLst>
          </p:nvPr>
        </p:nvSpPr>
        <p:spPr>
          <a:xfrm>
            <a:off x="8128000" y="2030379"/>
            <a:ext cx="3454400" cy="406400"/>
          </a:xfrm>
        </p:spPr>
        <p:txBody>
          <a:bodyPr>
            <a:noAutofit/>
          </a:bodyPr>
          <a:lstStyle/>
          <a:p>
            <a:r>
              <a:rPr lang="en-US" altLang="en-US" sz="2000" b="1" dirty="0"/>
              <a:t>The necessity of non-linear models</a:t>
            </a:r>
            <a:endParaRPr altLang="en-US" sz="2000" b="1" dirty="0"/>
          </a:p>
        </p:txBody>
      </p:sp>
      <p:sp>
        <p:nvSpPr>
          <p:cNvPr id="10" name="装饰  8"/>
          <p:cNvSpPr>
            <a:spLocks noGrp="1"/>
          </p:cNvSpPr>
          <p:nvPr>
            <p:ph type="body" idx="16394" hasCustomPrompt="1"/>
            <p:custDataLst>
              <p:tags r:id="rId10"/>
            </p:custDataLst>
          </p:nvPr>
        </p:nvSpPr>
        <p:spPr/>
        <p:txBody>
          <a:bodyPr>
            <a:noAutofit/>
          </a:bodyPr>
          <a:lstStyle/>
          <a:p>
            <a:pPr>
              <a:buNone/>
            </a:pPr>
            <a:endParaRPr lang="zh-CN" altLang="en-US"/>
          </a:p>
        </p:txBody>
      </p:sp>
      <p:sp>
        <p:nvSpPr>
          <p:cNvPr id="11" name="文本占位符 10"/>
          <p:cNvSpPr>
            <a:spLocks noGrp="1"/>
          </p:cNvSpPr>
          <p:nvPr>
            <p:ph type="body" idx="16391"/>
            <p:custDataLst>
              <p:tags r:id="rId11"/>
            </p:custDataLst>
          </p:nvPr>
        </p:nvSpPr>
        <p:spPr>
          <a:xfrm>
            <a:off x="8432800" y="3218774"/>
            <a:ext cx="2844800" cy="1800698"/>
          </a:xfrm>
        </p:spPr>
        <p:txBody>
          <a:bodyPr>
            <a:noAutofit/>
          </a:bodyPr>
          <a:lstStyle/>
          <a:p>
            <a:pPr latinLnBrk="1"/>
            <a:r>
              <a:rPr lang="en-US" altLang="en-US" sz="1400" dirty="0"/>
              <a:t>This result highlights the necessity of using nonlinear machine learning models (such as </a:t>
            </a:r>
            <a:r>
              <a:rPr lang="en-US" altLang="en-US" sz="1400" dirty="0" err="1"/>
              <a:t>XGBoost</a:t>
            </a:r>
            <a:r>
              <a:rPr lang="en-US" altLang="en-US" sz="1400" dirty="0"/>
              <a:t>), as they can capture complex feature interactions beyond linear relationships.</a:t>
            </a:r>
            <a:endParaRPr sz="1400"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Model performance evaluation</a:t>
            </a:r>
            <a:endParaRPr lang="zh-CN" altLang="en-US" sz="3300" b="1" dirty="0"/>
          </a:p>
        </p:txBody>
      </p:sp>
      <p:sp>
        <p:nvSpPr>
          <p:cNvPr id="41" name="矩形 40">
            <a:extLst>
              <a:ext uri="{FF2B5EF4-FFF2-40B4-BE49-F238E27FC236}">
                <a16:creationId xmlns:a16="http://schemas.microsoft.com/office/drawing/2014/main" id="{04438BDF-E4D4-06E8-6974-97DCB9A7ABEC}"/>
              </a:ext>
            </a:extLst>
          </p:cNvPr>
          <p:cNvSpPr/>
          <p:nvPr/>
        </p:nvSpPr>
        <p:spPr>
          <a:xfrm>
            <a:off x="6248400" y="1725046"/>
            <a:ext cx="5334000" cy="3814306"/>
          </a:xfrm>
          <a:prstGeom prst="rect">
            <a:avLst/>
          </a:prstGeom>
          <a:solidFill>
            <a:srgbClr val="0031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占位符 4"/>
          <p:cNvSpPr>
            <a:spLocks noGrp="1"/>
          </p:cNvSpPr>
          <p:nvPr>
            <p:ph type="body" idx="16386"/>
            <p:custDataLst>
              <p:tags r:id="rId3"/>
            </p:custDataLst>
          </p:nvPr>
        </p:nvSpPr>
        <p:spPr>
          <a:xfrm>
            <a:off x="6553200" y="2114685"/>
            <a:ext cx="4724400" cy="406400"/>
          </a:xfrm>
        </p:spPr>
        <p:txBody>
          <a:bodyPr/>
          <a:lstStyle/>
          <a:p>
            <a:r>
              <a:rPr lang="en-US" altLang="en-US" b="1" dirty="0"/>
              <a:t>Evaluation indicator results</a:t>
            </a:r>
            <a:endParaRPr altLang="en-US" b="1" dirty="0"/>
          </a:p>
        </p:txBody>
      </p:sp>
      <p:sp>
        <p:nvSpPr>
          <p:cNvPr id="6" name="文本占位符 5"/>
          <p:cNvSpPr>
            <a:spLocks noGrp="1"/>
          </p:cNvSpPr>
          <p:nvPr>
            <p:ph type="body" idx="16387"/>
            <p:custDataLst>
              <p:tags r:id="rId4"/>
            </p:custDataLst>
          </p:nvPr>
        </p:nvSpPr>
        <p:spPr>
          <a:xfrm>
            <a:off x="6553200" y="2910724"/>
            <a:ext cx="4724400" cy="1828800"/>
          </a:xfrm>
        </p:spPr>
        <p:txBody>
          <a:bodyPr>
            <a:normAutofit/>
          </a:bodyPr>
          <a:lstStyle/>
          <a:p>
            <a:r>
              <a:rPr lang="en-US" sz="1800" dirty="0"/>
              <a:t>The </a:t>
            </a:r>
            <a:r>
              <a:rPr lang="en-US" sz="1800" dirty="0" err="1"/>
              <a:t>XGBoost</a:t>
            </a:r>
            <a:r>
              <a:rPr lang="en-US" sz="1800" dirty="0"/>
              <a:t> classifier was trained using a 70-30 training-test split. The accuracy rate reached 87%, the F1 score was 0.84, the AUC was 0.90, and it demonstrated excellent classification ability.</a:t>
            </a:r>
            <a:endParaRPr sz="1800" dirty="0"/>
          </a:p>
        </p:txBody>
      </p:sp>
      <p:pic>
        <p:nvPicPr>
          <p:cNvPr id="38" name="图片 37">
            <a:extLst>
              <a:ext uri="{FF2B5EF4-FFF2-40B4-BE49-F238E27FC236}">
                <a16:creationId xmlns:a16="http://schemas.microsoft.com/office/drawing/2014/main" id="{1CE9FB00-3947-DC77-72FD-FCBB624192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1725046"/>
            <a:ext cx="5112074" cy="3814307"/>
          </a:xfrm>
          <a:prstGeom prst="rect">
            <a:avLst/>
          </a:prstGeom>
          <a:effectLst>
            <a:softEdge rad="0"/>
          </a:effectLst>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70E14-05A5-48E2-CED2-7BDF0768672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885528E-73B9-7921-E4AA-ED49DC85C780}"/>
              </a:ext>
            </a:extLst>
          </p:cNvPr>
          <p:cNvSpPr>
            <a:spLocks noGrp="1"/>
          </p:cNvSpPr>
          <p:nvPr>
            <p:ph type="ctrTitle" idx="16385"/>
            <p:custDataLst>
              <p:tags r:id="rId2"/>
            </p:custDataLst>
          </p:nvPr>
        </p:nvSpPr>
        <p:spPr/>
        <p:txBody>
          <a:bodyPr/>
          <a:lstStyle/>
          <a:p>
            <a:r>
              <a:rPr lang="en-US" altLang="zh-CN" sz="3300" b="1" dirty="0"/>
              <a:t>Model performance evaluation</a:t>
            </a:r>
            <a:endParaRPr lang="zh-CN" altLang="en-US" sz="3300" b="1" dirty="0"/>
          </a:p>
        </p:txBody>
      </p:sp>
      <p:pic>
        <p:nvPicPr>
          <p:cNvPr id="28" name="图片 27">
            <a:extLst>
              <a:ext uri="{FF2B5EF4-FFF2-40B4-BE49-F238E27FC236}">
                <a16:creationId xmlns:a16="http://schemas.microsoft.com/office/drawing/2014/main" id="{D13E32AF-8B3D-2C00-DEDE-C2310DEDC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2689" y="1682886"/>
            <a:ext cx="5139447" cy="4252792"/>
          </a:xfrm>
          <a:prstGeom prst="rect">
            <a:avLst/>
          </a:prstGeom>
        </p:spPr>
      </p:pic>
      <p:sp>
        <p:nvSpPr>
          <p:cNvPr id="20" name="矩形 19">
            <a:extLst>
              <a:ext uri="{FF2B5EF4-FFF2-40B4-BE49-F238E27FC236}">
                <a16:creationId xmlns:a16="http://schemas.microsoft.com/office/drawing/2014/main" id="{159D00A1-6885-CFF4-70A6-E437E5338D8E}"/>
              </a:ext>
            </a:extLst>
          </p:cNvPr>
          <p:cNvSpPr/>
          <p:nvPr/>
        </p:nvSpPr>
        <p:spPr>
          <a:xfrm>
            <a:off x="632280" y="1682886"/>
            <a:ext cx="5139447" cy="4252792"/>
          </a:xfrm>
          <a:prstGeom prst="rect">
            <a:avLst/>
          </a:prstGeom>
          <a:solidFill>
            <a:srgbClr val="0031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BBA9A8AE-C48D-465D-3BE7-7691F239AE71}"/>
              </a:ext>
            </a:extLst>
          </p:cNvPr>
          <p:cNvSpPr>
            <a:spLocks noGrp="1"/>
          </p:cNvSpPr>
          <p:nvPr>
            <p:ph type="body" idx="16388"/>
            <p:custDataLst>
              <p:tags r:id="rId3"/>
            </p:custDataLst>
          </p:nvPr>
        </p:nvSpPr>
        <p:spPr>
          <a:xfrm>
            <a:off x="914384" y="2069822"/>
            <a:ext cx="4296381" cy="406400"/>
          </a:xfrm>
        </p:spPr>
        <p:txBody>
          <a:bodyPr/>
          <a:lstStyle/>
          <a:p>
            <a:r>
              <a:rPr lang="en-US" altLang="en-US" b="1" dirty="0"/>
              <a:t>Confusion matrix analysis</a:t>
            </a:r>
            <a:endParaRPr altLang="en-US" b="1" dirty="0"/>
          </a:p>
        </p:txBody>
      </p:sp>
      <p:sp>
        <p:nvSpPr>
          <p:cNvPr id="10" name="文本占位符 9">
            <a:extLst>
              <a:ext uri="{FF2B5EF4-FFF2-40B4-BE49-F238E27FC236}">
                <a16:creationId xmlns:a16="http://schemas.microsoft.com/office/drawing/2014/main" id="{BF548383-810B-CF67-7471-FD87F492AA75}"/>
              </a:ext>
            </a:extLst>
          </p:cNvPr>
          <p:cNvSpPr>
            <a:spLocks noGrp="1"/>
          </p:cNvSpPr>
          <p:nvPr>
            <p:ph type="body" idx="16389"/>
            <p:custDataLst>
              <p:tags r:id="rId4"/>
            </p:custDataLst>
          </p:nvPr>
        </p:nvSpPr>
        <p:spPr>
          <a:xfrm>
            <a:off x="914383" y="2709152"/>
            <a:ext cx="4552561" cy="2670243"/>
          </a:xfrm>
        </p:spPr>
        <p:txBody>
          <a:bodyPr>
            <a:normAutofit lnSpcReduction="10000"/>
          </a:bodyPr>
          <a:lstStyle/>
          <a:p>
            <a:pPr latinLnBrk="1"/>
            <a:r>
              <a:rPr lang="en-US" altLang="en-US" sz="1800" dirty="0"/>
              <a:t>The model successfully predicted most of the cases of immediate charging (true positive = 17,769), with a relatively low false negative rate (FN = 269), but the number of false positives (FP = 11,784) was relatively large. From the perspective of risk aversion, this is an acceptable trade-off in the application of electric vehicles.</a:t>
            </a:r>
            <a:endParaRPr lang="en-US" sz="1800" dirty="0"/>
          </a:p>
        </p:txBody>
      </p:sp>
    </p:spTree>
    <p:custDataLst>
      <p:tags r:id="rId1"/>
    </p:custDataLst>
    <p:extLst>
      <p:ext uri="{BB962C8B-B14F-4D97-AF65-F5344CB8AC3E}">
        <p14:creationId xmlns:p14="http://schemas.microsoft.com/office/powerpoint/2010/main" val="613006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BB66D-2D92-C315-A6F5-5AC436364A9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2B6E848-75CB-DF35-A18C-0A040BD0F3EB}"/>
              </a:ext>
            </a:extLst>
          </p:cNvPr>
          <p:cNvSpPr>
            <a:spLocks noGrp="1"/>
          </p:cNvSpPr>
          <p:nvPr>
            <p:ph type="ctrTitle" idx="16385"/>
            <p:custDataLst>
              <p:tags r:id="rId2"/>
            </p:custDataLst>
          </p:nvPr>
        </p:nvSpPr>
        <p:spPr/>
        <p:txBody>
          <a:bodyPr/>
          <a:lstStyle/>
          <a:p>
            <a:r>
              <a:rPr lang="en-US" altLang="en-US" sz="3300" b="1" dirty="0"/>
              <a:t>SHAP based on feature explanation</a:t>
            </a:r>
            <a:endParaRPr lang="zh-CN" altLang="en-US" sz="3300" b="1" dirty="0"/>
          </a:p>
        </p:txBody>
      </p:sp>
      <p:sp>
        <p:nvSpPr>
          <p:cNvPr id="9" name="矩形 8">
            <a:extLst>
              <a:ext uri="{FF2B5EF4-FFF2-40B4-BE49-F238E27FC236}">
                <a16:creationId xmlns:a16="http://schemas.microsoft.com/office/drawing/2014/main" id="{1C56D8A5-68E4-DDBA-66A6-8A3DDC888BD7}"/>
              </a:ext>
            </a:extLst>
          </p:cNvPr>
          <p:cNvSpPr/>
          <p:nvPr/>
        </p:nvSpPr>
        <p:spPr>
          <a:xfrm>
            <a:off x="6906638" y="1498060"/>
            <a:ext cx="4675761" cy="2780664"/>
          </a:xfrm>
          <a:prstGeom prst="rect">
            <a:avLst/>
          </a:prstGeom>
          <a:solidFill>
            <a:srgbClr val="0031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137A1D82-D64A-9F63-CC5E-4D1AFBAD7459}"/>
              </a:ext>
            </a:extLst>
          </p:cNvPr>
          <p:cNvSpPr>
            <a:spLocks noGrp="1"/>
          </p:cNvSpPr>
          <p:nvPr>
            <p:ph type="body" idx="16386"/>
            <p:custDataLst>
              <p:tags r:id="rId3"/>
            </p:custDataLst>
          </p:nvPr>
        </p:nvSpPr>
        <p:spPr>
          <a:xfrm>
            <a:off x="7227651" y="1730842"/>
            <a:ext cx="4763309" cy="406400"/>
          </a:xfrm>
        </p:spPr>
        <p:txBody>
          <a:bodyPr>
            <a:noAutofit/>
          </a:bodyPr>
          <a:lstStyle/>
          <a:p>
            <a:r>
              <a:rPr lang="en-US" altLang="en-US" sz="2000" b="1" dirty="0"/>
              <a:t>Main influencing characteristics</a:t>
            </a:r>
            <a:endParaRPr altLang="en-US" sz="2000" b="1" dirty="0"/>
          </a:p>
        </p:txBody>
      </p:sp>
      <p:sp>
        <p:nvSpPr>
          <p:cNvPr id="6" name="文本占位符 5">
            <a:extLst>
              <a:ext uri="{FF2B5EF4-FFF2-40B4-BE49-F238E27FC236}">
                <a16:creationId xmlns:a16="http://schemas.microsoft.com/office/drawing/2014/main" id="{0F5D723A-6928-6CFB-79F9-6FDA0019141D}"/>
              </a:ext>
            </a:extLst>
          </p:cNvPr>
          <p:cNvSpPr>
            <a:spLocks noGrp="1"/>
          </p:cNvSpPr>
          <p:nvPr>
            <p:ph type="body" idx="16387"/>
            <p:custDataLst>
              <p:tags r:id="rId4"/>
            </p:custDataLst>
          </p:nvPr>
        </p:nvSpPr>
        <p:spPr>
          <a:xfrm>
            <a:off x="7227651" y="2221105"/>
            <a:ext cx="4018334" cy="2583516"/>
          </a:xfrm>
        </p:spPr>
        <p:txBody>
          <a:bodyPr>
            <a:noAutofit/>
          </a:bodyPr>
          <a:lstStyle/>
          <a:p>
            <a:pPr latinLnBrk="1"/>
            <a:r>
              <a:rPr lang="en-US" dirty="0"/>
              <a:t>The SHAP value determined that the feature that contributes the most to the model's predictions is </a:t>
            </a:r>
            <a:r>
              <a:rPr lang="en-US" dirty="0" err="1"/>
              <a:t>soc_end</a:t>
            </a:r>
            <a:r>
              <a:rPr lang="en-US" dirty="0"/>
              <a:t>, followed by </a:t>
            </a:r>
            <a:r>
              <a:rPr lang="en-US" dirty="0" err="1"/>
              <a:t>trip_distance</a:t>
            </a:r>
            <a:r>
              <a:rPr lang="en-US" dirty="0"/>
              <a:t>, </a:t>
            </a:r>
            <a:r>
              <a:rPr lang="en-US" dirty="0" err="1"/>
              <a:t>hour_of_day</a:t>
            </a:r>
            <a:r>
              <a:rPr lang="en-US" dirty="0"/>
              <a:t>, </a:t>
            </a:r>
            <a:r>
              <a:rPr lang="en-US" dirty="0" err="1"/>
              <a:t>day_of_week</a:t>
            </a:r>
            <a:r>
              <a:rPr lang="en-US" dirty="0"/>
              <a:t>, and </a:t>
            </a:r>
            <a:r>
              <a:rPr lang="en-US" dirty="0" err="1"/>
              <a:t>days_since_last_charge</a:t>
            </a:r>
            <a:r>
              <a:rPr lang="en-US" dirty="0"/>
              <a:t>. SHAP based on feature explanation.</a:t>
            </a:r>
            <a:endParaRPr dirty="0"/>
          </a:p>
        </p:txBody>
      </p:sp>
      <p:pic>
        <p:nvPicPr>
          <p:cNvPr id="38" name="图片 37">
            <a:extLst>
              <a:ext uri="{FF2B5EF4-FFF2-40B4-BE49-F238E27FC236}">
                <a16:creationId xmlns:a16="http://schemas.microsoft.com/office/drawing/2014/main" id="{79C35DF5-B305-7A9E-F17D-9E161791870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12323" y="1498060"/>
            <a:ext cx="5985754" cy="2780664"/>
          </a:xfrm>
          <a:prstGeom prst="rect">
            <a:avLst/>
          </a:prstGeom>
          <a:effectLst>
            <a:softEdge rad="0"/>
          </a:effectLst>
        </p:spPr>
      </p:pic>
      <p:sp>
        <p:nvSpPr>
          <p:cNvPr id="4" name="矩形 3">
            <a:extLst>
              <a:ext uri="{FF2B5EF4-FFF2-40B4-BE49-F238E27FC236}">
                <a16:creationId xmlns:a16="http://schemas.microsoft.com/office/drawing/2014/main" id="{8AC62A3C-00F2-4311-8A26-9AA6EFA35828}"/>
              </a:ext>
            </a:extLst>
          </p:cNvPr>
          <p:cNvSpPr/>
          <p:nvPr/>
        </p:nvSpPr>
        <p:spPr>
          <a:xfrm>
            <a:off x="512322" y="4533088"/>
            <a:ext cx="11070077" cy="1791511"/>
          </a:xfrm>
          <a:prstGeom prst="rect">
            <a:avLst/>
          </a:prstGeom>
          <a:solidFill>
            <a:srgbClr val="0031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4">
            <a:extLst>
              <a:ext uri="{FF2B5EF4-FFF2-40B4-BE49-F238E27FC236}">
                <a16:creationId xmlns:a16="http://schemas.microsoft.com/office/drawing/2014/main" id="{433FB3D4-FFED-E4FE-A839-D57F6A0DBCF8}"/>
              </a:ext>
            </a:extLst>
          </p:cNvPr>
          <p:cNvSpPr txBox="1">
            <a:spLocks/>
          </p:cNvSpPr>
          <p:nvPr>
            <p:custDataLst>
              <p:tags r:id="rId5"/>
            </p:custDataLst>
          </p:nvPr>
        </p:nvSpPr>
        <p:spPr>
          <a:xfrm>
            <a:off x="804965" y="4801507"/>
            <a:ext cx="10245659" cy="406400"/>
          </a:xfrm>
          <a:prstGeom prst="rect">
            <a:avLst/>
          </a:prstGeom>
          <a:noFill/>
        </p:spPr>
        <p:txBody>
          <a:bodyPr vert="horz" wrap="square" lIns="0" tIns="0" rIns="0" bIns="0" rtlCol="0" anchor="t">
            <a:no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kumimoji="0" lang="zh-CN" altLang="en-US" sz="2400" b="0" i="0" u="none" strike="noStrike" kern="1200" cap="none" spc="0" normalizeH="0" baseline="0">
                <a:ln>
                  <a:noFill/>
                  <a:prstDash val="sysDot"/>
                </a:ln>
                <a:solidFill>
                  <a:schemeClr val="tx1"/>
                </a:solidFill>
                <a:uFillTx/>
                <a:latin typeface="+mn-ea"/>
                <a:ea typeface="+mn-ea"/>
                <a:cs typeface="MiSans" panose="00000500000000000000" charset="-122"/>
              </a:defRPr>
            </a:lvl1pPr>
            <a:lvl2pPr marL="685800" marR="0" indent="-228600" algn="l" defTabSz="914400" rtl="0" eaLnBrk="1" fontAlgn="auto" latinLnBrk="0" hangingPunct="1">
              <a:lnSpc>
                <a:spcPct val="120000"/>
              </a:lnSpc>
              <a:spcBef>
                <a:spcPts val="1200"/>
              </a:spcBef>
              <a:spcAft>
                <a:spcPts val="0"/>
              </a:spcAft>
              <a:buClr>
                <a:srgbClr val="133EED"/>
              </a:buClr>
              <a:buFont typeface="Arial" panose="020B0604020202020204" pitchFamily="34" charset="0"/>
              <a:buChar char="•"/>
              <a:defRPr kumimoji="0" lang="zh-CN" altLang="en-US" sz="1600" b="0" i="0" u="none" strike="noStrike" kern="1200" cap="none" spc="150" normalizeH="0" baseline="0">
                <a:solidFill>
                  <a:srgbClr val="FFFFFF"/>
                </a:solidFill>
                <a:uFillTx/>
                <a:latin typeface="+mn-ea"/>
                <a:ea typeface="+mn-ea"/>
                <a:cs typeface="MiSans Bold" panose="00000800000000000000" charset="-122"/>
              </a:defRPr>
            </a:lvl2pPr>
            <a:lvl3pPr marL="1143000" marR="0" indent="-228600" algn="l" defTabSz="914400" rtl="0" eaLnBrk="1" fontAlgn="auto" latinLnBrk="0" hangingPunct="1">
              <a:lnSpc>
                <a:spcPct val="120000"/>
              </a:lnSpc>
              <a:spcBef>
                <a:spcPts val="1200"/>
              </a:spcBef>
              <a:spcAft>
                <a:spcPts val="0"/>
              </a:spcAft>
              <a:buClr>
                <a:srgbClr val="133EED"/>
              </a:buClr>
              <a:buFont typeface="Arial" panose="020B0604020202020204" pitchFamily="34" charset="0"/>
              <a:buChar char="•"/>
              <a:defRPr kumimoji="0" lang="zh-CN" altLang="en-US" sz="1600" b="0" i="0" u="none" strike="noStrike" kern="1200" cap="none" spc="150" normalizeH="0" baseline="0">
                <a:solidFill>
                  <a:srgbClr val="FFFFFF"/>
                </a:solidFill>
                <a:uFillTx/>
                <a:latin typeface="+mn-ea"/>
                <a:ea typeface="+mn-ea"/>
                <a:cs typeface="MiSans Bold" panose="00000800000000000000" charset="-122"/>
              </a:defRPr>
            </a:lvl3pPr>
            <a:lvl4pPr marL="1600200" marR="0" indent="-228600" algn="l" defTabSz="914400" rtl="0" eaLnBrk="1" fontAlgn="auto" latinLnBrk="0" hangingPunct="1">
              <a:lnSpc>
                <a:spcPct val="120000"/>
              </a:lnSpc>
              <a:spcBef>
                <a:spcPts val="1200"/>
              </a:spcBef>
              <a:spcAft>
                <a:spcPts val="0"/>
              </a:spcAft>
              <a:buClr>
                <a:srgbClr val="133EED"/>
              </a:buClr>
              <a:buFont typeface="Arial" panose="020B0604020202020204" pitchFamily="34" charset="0"/>
              <a:buChar char="•"/>
              <a:defRPr kumimoji="0" lang="zh-CN" altLang="en-US" sz="1400" b="0" i="0" u="none" strike="noStrike" kern="1200" cap="none" spc="150" normalizeH="0" baseline="0">
                <a:solidFill>
                  <a:srgbClr val="FFFFFF"/>
                </a:solidFill>
                <a:uFillTx/>
                <a:latin typeface="+mn-ea"/>
                <a:ea typeface="+mn-ea"/>
                <a:cs typeface="MiSans Bold" panose="00000800000000000000" charset="-122"/>
              </a:defRPr>
            </a:lvl4pPr>
            <a:lvl5pPr marL="2057400" marR="0" indent="-228600" algn="l" defTabSz="914400" rtl="0" eaLnBrk="1" fontAlgn="auto" latinLnBrk="0" hangingPunct="1">
              <a:lnSpc>
                <a:spcPct val="120000"/>
              </a:lnSpc>
              <a:spcBef>
                <a:spcPts val="1200"/>
              </a:spcBef>
              <a:spcAft>
                <a:spcPts val="0"/>
              </a:spcAft>
              <a:buClr>
                <a:srgbClr val="133EED"/>
              </a:buClr>
              <a:buFont typeface="Arial" panose="020B0604020202020204" pitchFamily="34" charset="0"/>
              <a:buChar char="•"/>
              <a:defRPr kumimoji="0" lang="zh-CN" altLang="en-US" sz="1400" b="0" i="0" u="none" strike="noStrike" kern="1200" cap="none" spc="150" normalizeH="0" baseline="0">
                <a:solidFill>
                  <a:srgbClr val="FFFFFF"/>
                </a:solidFill>
                <a:uFillTx/>
                <a:latin typeface="+mn-ea"/>
                <a:ea typeface="+mn-ea"/>
                <a:cs typeface="MiSans Bold" panose="000008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influence of characteristics on the possibility of charging</a:t>
            </a:r>
          </a:p>
        </p:txBody>
      </p:sp>
      <p:sp>
        <p:nvSpPr>
          <p:cNvPr id="8" name="文本框 7">
            <a:extLst>
              <a:ext uri="{FF2B5EF4-FFF2-40B4-BE49-F238E27FC236}">
                <a16:creationId xmlns:a16="http://schemas.microsoft.com/office/drawing/2014/main" id="{40990EB2-7682-A878-A29E-13549054CB63}"/>
              </a:ext>
            </a:extLst>
          </p:cNvPr>
          <p:cNvSpPr txBox="1"/>
          <p:nvPr/>
        </p:nvSpPr>
        <p:spPr>
          <a:xfrm>
            <a:off x="707684" y="5207907"/>
            <a:ext cx="10679351" cy="923330"/>
          </a:xfrm>
          <a:prstGeom prst="rect">
            <a:avLst/>
          </a:prstGeom>
          <a:noFill/>
        </p:spPr>
        <p:txBody>
          <a:bodyPr wrap="square" rtlCol="0">
            <a:spAutoFit/>
          </a:bodyPr>
          <a:lstStyle/>
          <a:p>
            <a:r>
              <a:rPr lang="en-US" altLang="zh-CN" dirty="0"/>
              <a:t>A lower value of </a:t>
            </a:r>
            <a:r>
              <a:rPr lang="en-US" altLang="zh-CN" dirty="0" err="1"/>
              <a:t>soc_end</a:t>
            </a:r>
            <a:r>
              <a:rPr lang="en-US" altLang="zh-CN" dirty="0"/>
              <a:t> makes the model more likely to predict immediate charging, and longer driving distances and longer intervals since the last charge also have a positive impact on the likelihood of timely charging.</a:t>
            </a:r>
            <a:endParaRPr lang="zh-CN" altLang="en-US" dirty="0"/>
          </a:p>
        </p:txBody>
      </p:sp>
    </p:spTree>
    <p:custDataLst>
      <p:tags r:id="rId1"/>
    </p:custDataLst>
    <p:extLst>
      <p:ext uri="{BB962C8B-B14F-4D97-AF65-F5344CB8AC3E}">
        <p14:creationId xmlns:p14="http://schemas.microsoft.com/office/powerpoint/2010/main" val="3759839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6390"/>
            <p:custDataLst>
              <p:tags r:id="rId2"/>
            </p:custDataLst>
          </p:nvPr>
        </p:nvSpPr>
        <p:spPr/>
        <p:txBody>
          <a:bodyPr/>
          <a:lstStyle/>
          <a:p>
            <a:endParaRPr lang="zh-CN" altLang="en-US" dirty="0"/>
          </a:p>
        </p:txBody>
      </p:sp>
      <p:sp>
        <p:nvSpPr>
          <p:cNvPr id="3" name="标题"/>
          <p:cNvSpPr>
            <a:spLocks noGrp="1"/>
          </p:cNvSpPr>
          <p:nvPr>
            <p:ph type="title" idx="16388"/>
            <p:custDataLst>
              <p:tags r:id="rId3"/>
            </p:custDataLst>
          </p:nvPr>
        </p:nvSpPr>
        <p:spPr/>
        <p:txBody>
          <a:bodyPr/>
          <a:lstStyle/>
          <a:p>
            <a:r>
              <a:rPr lang="en-US" altLang="en-US" b="1" dirty="0"/>
              <a:t>CONCLUSION AND FUTURE WORKS</a:t>
            </a:r>
          </a:p>
        </p:txBody>
      </p:sp>
      <p:sp>
        <p:nvSpPr>
          <p:cNvPr id="4" name="序号"/>
          <p:cNvSpPr>
            <a:spLocks noGrp="1"/>
          </p:cNvSpPr>
          <p:nvPr>
            <p:ph type="body" idx="16389"/>
            <p:custDataLst>
              <p:tags r:id="rId4"/>
            </p:custDataLst>
          </p:nvPr>
        </p:nvSpPr>
        <p:spPr/>
        <p:txBody>
          <a:bodyPr/>
          <a:lstStyle/>
          <a:p>
            <a:r>
              <a:rPr lang="en-US" altLang="en-US" b="1" dirty="0"/>
              <a:t>05</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Conclusion</a:t>
            </a:r>
            <a:endParaRPr lang="zh-CN" altLang="en-US" sz="3300" b="1" dirty="0"/>
          </a:p>
        </p:txBody>
      </p:sp>
      <p:sp>
        <p:nvSpPr>
          <p:cNvPr id="3" name="装饰  1"/>
          <p:cNvSpPr>
            <a:spLocks noGrp="1"/>
          </p:cNvSpPr>
          <p:nvPr>
            <p:ph type="body" idx="16395" hasCustomPrompt="1"/>
            <p:custDataLst>
              <p:tags r:id="rId3"/>
            </p:custDataLst>
          </p:nvPr>
        </p:nvSpPr>
        <p:spPr>
          <a:xfrm>
            <a:off x="609600" y="1329987"/>
            <a:ext cx="1219200" cy="1219200"/>
          </a:xfrm>
        </p:spPr>
        <p:txBody>
          <a:bodyPr>
            <a:noAutofit/>
          </a:bodyPr>
          <a:lstStyle/>
          <a:p>
            <a:pPr>
              <a:buNone/>
            </a:pPr>
            <a:endParaRPr lang="zh-CN" altLang="en-US"/>
          </a:p>
        </p:txBody>
      </p:sp>
      <p:sp>
        <p:nvSpPr>
          <p:cNvPr id="4" name="文本占位符 3"/>
          <p:cNvSpPr>
            <a:spLocks noGrp="1"/>
          </p:cNvSpPr>
          <p:nvPr>
            <p:ph type="body" idx="16388"/>
            <p:custDataLst>
              <p:tags r:id="rId4"/>
            </p:custDataLst>
          </p:nvPr>
        </p:nvSpPr>
        <p:spPr>
          <a:xfrm>
            <a:off x="857250" y="1634787"/>
            <a:ext cx="723900" cy="609600"/>
          </a:xfrm>
        </p:spPr>
        <p:txBody>
          <a:bodyPr/>
          <a:lstStyle/>
          <a:p>
            <a:r>
              <a:rPr lang="zh-CN" altLang="en-US" b="1" dirty="0"/>
              <a:t>01</a:t>
            </a:r>
          </a:p>
        </p:txBody>
      </p:sp>
      <p:sp>
        <p:nvSpPr>
          <p:cNvPr id="5" name="文本占位符 4"/>
          <p:cNvSpPr>
            <a:spLocks noGrp="1"/>
          </p:cNvSpPr>
          <p:nvPr>
            <p:ph type="body" idx="16386"/>
            <p:custDataLst>
              <p:tags r:id="rId5"/>
            </p:custDataLst>
          </p:nvPr>
        </p:nvSpPr>
        <p:spPr>
          <a:xfrm>
            <a:off x="609600" y="2853987"/>
            <a:ext cx="3251200" cy="406400"/>
          </a:xfrm>
        </p:spPr>
        <p:txBody>
          <a:bodyPr>
            <a:noAutofit/>
          </a:bodyPr>
          <a:lstStyle/>
          <a:p>
            <a:r>
              <a:rPr lang="en-US" altLang="en-US" sz="1600" b="1" dirty="0"/>
              <a:t>Factors Affecting Low-Battery Charging Behavior</a:t>
            </a:r>
            <a:endParaRPr altLang="en-US" sz="1600" b="1" dirty="0"/>
          </a:p>
        </p:txBody>
      </p:sp>
      <p:sp>
        <p:nvSpPr>
          <p:cNvPr id="6" name="文本占位符 5"/>
          <p:cNvSpPr>
            <a:spLocks noGrp="1"/>
          </p:cNvSpPr>
          <p:nvPr>
            <p:ph type="body" idx="16387"/>
            <p:custDataLst>
              <p:tags r:id="rId6"/>
            </p:custDataLst>
          </p:nvPr>
        </p:nvSpPr>
        <p:spPr>
          <a:xfrm>
            <a:off x="609600" y="3565186"/>
            <a:ext cx="3251200" cy="2952345"/>
          </a:xfrm>
        </p:spPr>
        <p:txBody>
          <a:bodyPr>
            <a:noAutofit/>
          </a:bodyPr>
          <a:lstStyle/>
          <a:p>
            <a:r>
              <a:rPr lang="en-US" altLang="en-US" sz="1400" dirty="0"/>
              <a:t>The behavior of immediately charging when the battery runs low is influenced by multiple factors, such as the battery state of charge (SOC) at the end of the trip, the total distance traveled, the time of day, and the charging frequency. For evening trips with low battery levels and long distances, the likelihood of charging significantly increases.</a:t>
            </a:r>
            <a:endParaRPr altLang="en-US" sz="1400" dirty="0"/>
          </a:p>
        </p:txBody>
      </p:sp>
      <p:sp>
        <p:nvSpPr>
          <p:cNvPr id="7" name="装饰  5"/>
          <p:cNvSpPr>
            <a:spLocks noGrp="1"/>
          </p:cNvSpPr>
          <p:nvPr>
            <p:ph type="body" idx="16396" hasCustomPrompt="1"/>
            <p:custDataLst>
              <p:tags r:id="rId7"/>
            </p:custDataLst>
          </p:nvPr>
        </p:nvSpPr>
        <p:spPr>
          <a:xfrm>
            <a:off x="4470400" y="1329987"/>
            <a:ext cx="1219200" cy="1219200"/>
          </a:xfrm>
        </p:spPr>
        <p:txBody>
          <a:bodyPr>
            <a:noAutofit/>
          </a:bodyPr>
          <a:lstStyle/>
          <a:p>
            <a:pPr>
              <a:buNone/>
            </a:pPr>
            <a:endParaRPr lang="zh-CN" altLang="en-US"/>
          </a:p>
        </p:txBody>
      </p:sp>
      <p:sp>
        <p:nvSpPr>
          <p:cNvPr id="8" name="文本占位符 7"/>
          <p:cNvSpPr>
            <a:spLocks noGrp="1"/>
          </p:cNvSpPr>
          <p:nvPr>
            <p:ph type="body" idx="16391"/>
            <p:custDataLst>
              <p:tags r:id="rId8"/>
            </p:custDataLst>
          </p:nvPr>
        </p:nvSpPr>
        <p:spPr>
          <a:xfrm>
            <a:off x="4718050" y="1634787"/>
            <a:ext cx="723900" cy="609600"/>
          </a:xfrm>
        </p:spPr>
        <p:txBody>
          <a:bodyPr/>
          <a:lstStyle/>
          <a:p>
            <a:r>
              <a:rPr lang="zh-CN" altLang="en-US" b="1" dirty="0"/>
              <a:t>02</a:t>
            </a:r>
          </a:p>
        </p:txBody>
      </p:sp>
      <p:sp>
        <p:nvSpPr>
          <p:cNvPr id="9" name="文本占位符 8"/>
          <p:cNvSpPr>
            <a:spLocks noGrp="1"/>
          </p:cNvSpPr>
          <p:nvPr>
            <p:ph type="body" idx="16389"/>
            <p:custDataLst>
              <p:tags r:id="rId9"/>
            </p:custDataLst>
          </p:nvPr>
        </p:nvSpPr>
        <p:spPr>
          <a:xfrm>
            <a:off x="4470400" y="2853987"/>
            <a:ext cx="3251200" cy="406400"/>
          </a:xfrm>
        </p:spPr>
        <p:txBody>
          <a:bodyPr>
            <a:normAutofit fontScale="62500" lnSpcReduction="20000"/>
          </a:bodyPr>
          <a:lstStyle/>
          <a:p>
            <a:r>
              <a:rPr lang="en-US" altLang="en-US" sz="2200" b="1" dirty="0"/>
              <a:t>Model accuracy and interpretability</a:t>
            </a:r>
            <a:endParaRPr altLang="en-US" sz="2200" b="1" dirty="0"/>
          </a:p>
        </p:txBody>
      </p:sp>
      <p:sp>
        <p:nvSpPr>
          <p:cNvPr id="10" name="文本占位符 9"/>
          <p:cNvSpPr>
            <a:spLocks noGrp="1"/>
          </p:cNvSpPr>
          <p:nvPr>
            <p:ph type="body" idx="16390"/>
            <p:custDataLst>
              <p:tags r:id="rId10"/>
            </p:custDataLst>
          </p:nvPr>
        </p:nvSpPr>
        <p:spPr>
          <a:xfrm>
            <a:off x="4470400" y="3433863"/>
            <a:ext cx="3251200" cy="2630251"/>
          </a:xfrm>
        </p:spPr>
        <p:txBody>
          <a:bodyPr>
            <a:noAutofit/>
          </a:bodyPr>
          <a:lstStyle/>
          <a:p>
            <a:r>
              <a:rPr lang="en-US" altLang="en-US" sz="1400" dirty="0"/>
              <a:t>Using </a:t>
            </a:r>
            <a:r>
              <a:rPr lang="en-US" altLang="en-US" sz="1400" dirty="0" err="1"/>
              <a:t>XGBoost</a:t>
            </a:r>
            <a:r>
              <a:rPr lang="en-US" altLang="en-US" sz="1400" dirty="0"/>
              <a:t> for feature extraction and classification, the prediction model achieved an accuracy rate of 87% and an AUC score of 0.90. It can capture the real behavior trends. Combined with SHAP, it provides transparent explanations for the model output, revealing the logic behind user behaviors.</a:t>
            </a:r>
            <a:endParaRPr altLang="en-US" sz="1400" dirty="0"/>
          </a:p>
        </p:txBody>
      </p:sp>
      <p:sp>
        <p:nvSpPr>
          <p:cNvPr id="11" name="装饰  9"/>
          <p:cNvSpPr>
            <a:spLocks noGrp="1"/>
          </p:cNvSpPr>
          <p:nvPr>
            <p:ph type="body" idx="16397" hasCustomPrompt="1"/>
            <p:custDataLst>
              <p:tags r:id="rId11"/>
            </p:custDataLst>
          </p:nvPr>
        </p:nvSpPr>
        <p:spPr>
          <a:xfrm>
            <a:off x="8331200" y="1329987"/>
            <a:ext cx="1219200" cy="1219200"/>
          </a:xfrm>
        </p:spPr>
        <p:txBody>
          <a:bodyPr>
            <a:noAutofit/>
          </a:bodyPr>
          <a:lstStyle/>
          <a:p>
            <a:pPr>
              <a:buNone/>
            </a:pPr>
            <a:endParaRPr lang="zh-CN" altLang="en-US"/>
          </a:p>
        </p:txBody>
      </p:sp>
      <p:sp>
        <p:nvSpPr>
          <p:cNvPr id="12" name="文本占位符 11"/>
          <p:cNvSpPr>
            <a:spLocks noGrp="1"/>
          </p:cNvSpPr>
          <p:nvPr>
            <p:ph type="body" idx="16394"/>
            <p:custDataLst>
              <p:tags r:id="rId12"/>
            </p:custDataLst>
          </p:nvPr>
        </p:nvSpPr>
        <p:spPr>
          <a:xfrm>
            <a:off x="8578850" y="1634787"/>
            <a:ext cx="723900" cy="609600"/>
          </a:xfrm>
        </p:spPr>
        <p:txBody>
          <a:bodyPr/>
          <a:lstStyle/>
          <a:p>
            <a:r>
              <a:rPr lang="zh-CN" altLang="en-US" b="1" dirty="0"/>
              <a:t>03</a:t>
            </a:r>
          </a:p>
        </p:txBody>
      </p:sp>
      <p:sp>
        <p:nvSpPr>
          <p:cNvPr id="13" name="文本占位符 12"/>
          <p:cNvSpPr>
            <a:spLocks noGrp="1"/>
          </p:cNvSpPr>
          <p:nvPr>
            <p:ph type="body" idx="16392"/>
            <p:custDataLst>
              <p:tags r:id="rId13"/>
            </p:custDataLst>
          </p:nvPr>
        </p:nvSpPr>
        <p:spPr>
          <a:xfrm>
            <a:off x="8331200" y="2853987"/>
            <a:ext cx="3251200" cy="406400"/>
          </a:xfrm>
        </p:spPr>
        <p:txBody>
          <a:bodyPr>
            <a:normAutofit fontScale="62500" lnSpcReduction="20000"/>
          </a:bodyPr>
          <a:lstStyle/>
          <a:p>
            <a:r>
              <a:rPr lang="en-US" altLang="en-US" sz="2200" b="1" dirty="0"/>
              <a:t>Main contributions of the research</a:t>
            </a:r>
            <a:endParaRPr altLang="en-US" sz="2200" b="1" dirty="0"/>
          </a:p>
        </p:txBody>
      </p:sp>
      <p:sp>
        <p:nvSpPr>
          <p:cNvPr id="14" name="文本占位符 13"/>
          <p:cNvSpPr>
            <a:spLocks noGrp="1"/>
          </p:cNvSpPr>
          <p:nvPr>
            <p:ph type="body" idx="16393"/>
            <p:custDataLst>
              <p:tags r:id="rId14"/>
            </p:custDataLst>
          </p:nvPr>
        </p:nvSpPr>
        <p:spPr>
          <a:xfrm>
            <a:off x="8331200" y="3361987"/>
            <a:ext cx="3251200" cy="1524000"/>
          </a:xfrm>
        </p:spPr>
        <p:txBody>
          <a:bodyPr>
            <a:noAutofit/>
          </a:bodyPr>
          <a:lstStyle/>
          <a:p>
            <a:r>
              <a:rPr lang="en-US" altLang="en-US" sz="1400" dirty="0"/>
              <a:t>First, establish a data framework to describe the characteristics of electric vehicles' low-battery driving behavior; second, prove that the behavior perception prediction model can achieve high accuracy and transparency; third, demonstrate the potential of interpretable models in guiding the deployment of intelligent charging infrastructure and the research of electric vehicle policies.</a:t>
            </a:r>
            <a:endParaRPr altLang="en-US" sz="1400"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6390"/>
            <p:custDataLst>
              <p:tags r:id="rId2"/>
            </p:custDataLst>
          </p:nvPr>
        </p:nvSpPr>
        <p:spPr/>
        <p:txBody>
          <a:bodyPr/>
          <a:lstStyle/>
          <a:p>
            <a:endParaRPr lang="zh-CN" altLang="en-US"/>
          </a:p>
        </p:txBody>
      </p:sp>
      <p:sp>
        <p:nvSpPr>
          <p:cNvPr id="3" name="标题"/>
          <p:cNvSpPr>
            <a:spLocks noGrp="1"/>
          </p:cNvSpPr>
          <p:nvPr>
            <p:ph type="title" idx="16388"/>
            <p:custDataLst>
              <p:tags r:id="rId3"/>
            </p:custDataLst>
          </p:nvPr>
        </p:nvSpPr>
        <p:spPr/>
        <p:txBody>
          <a:bodyPr>
            <a:normAutofit fontScale="90000"/>
          </a:bodyPr>
          <a:lstStyle/>
          <a:p>
            <a:r>
              <a:rPr lang="en-US" altLang="en-US" b="1" dirty="0"/>
              <a:t>Research Background and Objectives</a:t>
            </a:r>
          </a:p>
        </p:txBody>
      </p:sp>
      <p:sp>
        <p:nvSpPr>
          <p:cNvPr id="4" name="序号"/>
          <p:cNvSpPr>
            <a:spLocks noGrp="1"/>
          </p:cNvSpPr>
          <p:nvPr>
            <p:ph type="body" idx="16389"/>
            <p:custDataLst>
              <p:tags r:id="rId4"/>
            </p:custDataLst>
          </p:nvPr>
        </p:nvSpPr>
        <p:spPr/>
        <p:txBody>
          <a:bodyPr/>
          <a:lstStyle/>
          <a:p>
            <a:r>
              <a:rPr lang="en-US" altLang="en-US" b="1" dirty="0"/>
              <a:t>01</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Research limitations(Not do)</a:t>
            </a:r>
            <a:endParaRPr lang="zh-CN" altLang="en-US" sz="3300" b="1" dirty="0"/>
          </a:p>
        </p:txBody>
      </p:sp>
      <p:pic>
        <p:nvPicPr>
          <p:cNvPr id="3" name="内容占位符 2" descr="eb4d474f-54bb-11f0-b351-dedcd5ffa480"/>
          <p:cNvPicPr>
            <a:picLocks noGrp="1" noChangeAspect="1"/>
          </p:cNvPicPr>
          <p:nvPr>
            <p:ph idx="16392"/>
            <p:custDataLst>
              <p:tags r:id="rId3"/>
            </p:custDataLst>
          </p:nvPr>
        </p:nvPicPr>
        <p:blipFill>
          <a:blip r:embed="rId14"/>
          <a:srcRect l="655" r="655"/>
          <a:stretch>
            <a:fillRect/>
          </a:stretch>
        </p:blipFill>
        <p:spPr>
          <a:xfrm>
            <a:off x="609600" y="4361774"/>
            <a:ext cx="10972800" cy="1886625"/>
          </a:xfrm>
          <a:custGeom>
            <a:avLst/>
            <a:gdLst>
              <a:gd name="connisteX0" fmla="*/ 0 w 10972800"/>
              <a:gd name="connsiteY0" fmla="*/ 203200 h 2489200"/>
              <a:gd name="connisteX1" fmla="*/ 203200 w 10972800"/>
              <a:gd name="connsiteY1" fmla="*/ 0 h 2489200"/>
              <a:gd name="connisteX2" fmla="*/ 10769600 w 10972800"/>
              <a:gd name="connsiteY2" fmla="*/ 0 h 2489200"/>
              <a:gd name="connisteX3" fmla="*/ 10972800 w 10972800"/>
              <a:gd name="connsiteY3" fmla="*/ 203200 h 2489200"/>
              <a:gd name="connisteX4" fmla="*/ 10972800 w 10972800"/>
              <a:gd name="connsiteY4" fmla="*/ 2286000 h 2489200"/>
              <a:gd name="connisteX5" fmla="*/ 10769600 w 10972800"/>
              <a:gd name="connsiteY5" fmla="*/ 2489200 h 2489200"/>
              <a:gd name="connisteX6" fmla="*/ 203200 w 10972800"/>
              <a:gd name="connsiteY6" fmla="*/ 2489200 h 2489200"/>
              <a:gd name="connisteX7" fmla="*/ 0 w 10972800"/>
              <a:gd name="connsiteY7" fmla="*/ 2286000 h 2489200"/>
              <a:gd name="connisteX8" fmla="*/ 0 w 10972800"/>
              <a:gd name="connsiteY8" fmla="*/ 203200 h 248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489200">
                <a:moveTo>
                  <a:pt x="0" y="203200"/>
                </a:moveTo>
                <a:cubicBezTo>
                  <a:pt x="0" y="90976"/>
                  <a:pt x="90976" y="0"/>
                  <a:pt x="203200" y="0"/>
                </a:cubicBezTo>
                <a:lnTo>
                  <a:pt x="10769600" y="0"/>
                </a:lnTo>
                <a:cubicBezTo>
                  <a:pt x="10881824" y="0"/>
                  <a:pt x="10972800" y="90976"/>
                  <a:pt x="10972800" y="203200"/>
                </a:cubicBezTo>
                <a:lnTo>
                  <a:pt x="10972800" y="2286000"/>
                </a:lnTo>
                <a:cubicBezTo>
                  <a:pt x="10972800" y="2398224"/>
                  <a:pt x="10881824" y="2489200"/>
                  <a:pt x="10769600" y="2489200"/>
                </a:cubicBezTo>
                <a:lnTo>
                  <a:pt x="203200" y="2489200"/>
                </a:lnTo>
                <a:cubicBezTo>
                  <a:pt x="90976" y="2489200"/>
                  <a:pt x="0" y="2398224"/>
                  <a:pt x="0" y="2286000"/>
                </a:cubicBezTo>
                <a:lnTo>
                  <a:pt x="0" y="203200"/>
                </a:lnTo>
                <a:close/>
              </a:path>
            </a:pathLst>
          </a:custGeom>
        </p:spPr>
      </p:pic>
      <p:sp>
        <p:nvSpPr>
          <p:cNvPr id="4" name="装饰  2"/>
          <p:cNvSpPr>
            <a:spLocks noGrp="1"/>
          </p:cNvSpPr>
          <p:nvPr>
            <p:ph type="body" idx="16393" hasCustomPrompt="1"/>
            <p:custDataLst>
              <p:tags r:id="rId4"/>
            </p:custDataLst>
          </p:nvPr>
        </p:nvSpPr>
        <p:spPr>
          <a:xfrm>
            <a:off x="609600" y="1523999"/>
            <a:ext cx="3454400" cy="2532434"/>
          </a:xfrm>
        </p:spPr>
        <p:txBody>
          <a:bodyPr>
            <a:noAutofit/>
          </a:bodyPr>
          <a:lstStyle/>
          <a:p>
            <a:pPr>
              <a:buNone/>
            </a:pPr>
            <a:endParaRPr lang="zh-CN" altLang="en-US" dirty="0"/>
          </a:p>
        </p:txBody>
      </p:sp>
      <p:sp>
        <p:nvSpPr>
          <p:cNvPr id="5" name="文本占位符 4"/>
          <p:cNvSpPr>
            <a:spLocks noGrp="1"/>
          </p:cNvSpPr>
          <p:nvPr>
            <p:ph type="body" idx="16386"/>
            <p:custDataLst>
              <p:tags r:id="rId5"/>
            </p:custDataLst>
          </p:nvPr>
        </p:nvSpPr>
        <p:spPr>
          <a:xfrm>
            <a:off x="914400" y="1678561"/>
            <a:ext cx="2844800" cy="406400"/>
          </a:xfrm>
        </p:spPr>
        <p:txBody>
          <a:bodyPr>
            <a:normAutofit/>
          </a:bodyPr>
          <a:lstStyle/>
          <a:p>
            <a:r>
              <a:rPr lang="en-US" altLang="en-US" sz="1600" b="1" dirty="0"/>
              <a:t>Account the spatial factors</a:t>
            </a:r>
            <a:endParaRPr altLang="en-US" sz="1600" b="1" dirty="0"/>
          </a:p>
        </p:txBody>
      </p:sp>
      <p:sp>
        <p:nvSpPr>
          <p:cNvPr id="6" name="文本占位符 5"/>
          <p:cNvSpPr>
            <a:spLocks noGrp="1"/>
          </p:cNvSpPr>
          <p:nvPr>
            <p:ph type="body" idx="16387"/>
            <p:custDataLst>
              <p:tags r:id="rId6"/>
            </p:custDataLst>
          </p:nvPr>
        </p:nvSpPr>
        <p:spPr>
          <a:xfrm>
            <a:off x="914400" y="2061723"/>
            <a:ext cx="2844800" cy="1916889"/>
          </a:xfrm>
        </p:spPr>
        <p:txBody>
          <a:bodyPr>
            <a:noAutofit/>
          </a:bodyPr>
          <a:lstStyle/>
          <a:p>
            <a:r>
              <a:rPr lang="en-US" altLang="en-US" sz="1200" dirty="0"/>
              <a:t>The model does not incorporate geographical and spatial-related factors, such as geographical location information, availability of nearby charging stations, and regional charging costs, which may affect a comprehensive analysis of charging behavior decisions.</a:t>
            </a:r>
            <a:endParaRPr altLang="en-US" sz="1200" dirty="0"/>
          </a:p>
        </p:txBody>
      </p:sp>
      <p:sp>
        <p:nvSpPr>
          <p:cNvPr id="7" name="装饰  5"/>
          <p:cNvSpPr>
            <a:spLocks noGrp="1"/>
          </p:cNvSpPr>
          <p:nvPr>
            <p:ph type="body" idx="16394" hasCustomPrompt="1"/>
            <p:custDataLst>
              <p:tags r:id="rId7"/>
            </p:custDataLst>
          </p:nvPr>
        </p:nvSpPr>
        <p:spPr>
          <a:xfrm>
            <a:off x="4368800" y="1524000"/>
            <a:ext cx="3454400" cy="2532434"/>
          </a:xfrm>
        </p:spPr>
        <p:txBody>
          <a:bodyPr>
            <a:noAutofit/>
          </a:bodyPr>
          <a:lstStyle/>
          <a:p>
            <a:pPr>
              <a:buNone/>
            </a:pPr>
            <a:endParaRPr lang="zh-CN" altLang="en-US" dirty="0"/>
          </a:p>
        </p:txBody>
      </p:sp>
      <p:sp>
        <p:nvSpPr>
          <p:cNvPr id="8" name="文本占位符 7"/>
          <p:cNvSpPr>
            <a:spLocks noGrp="1"/>
          </p:cNvSpPr>
          <p:nvPr>
            <p:ph type="body" idx="16388"/>
            <p:custDataLst>
              <p:tags r:id="rId8"/>
            </p:custDataLst>
          </p:nvPr>
        </p:nvSpPr>
        <p:spPr>
          <a:xfrm>
            <a:off x="4673600" y="1684506"/>
            <a:ext cx="2844800" cy="406400"/>
          </a:xfrm>
        </p:spPr>
        <p:txBody>
          <a:bodyPr>
            <a:noAutofit/>
          </a:bodyPr>
          <a:lstStyle/>
          <a:p>
            <a:r>
              <a:rPr lang="en-US" altLang="en-US" sz="1600" b="1" dirty="0"/>
              <a:t>Environmental factors into account</a:t>
            </a:r>
            <a:endParaRPr altLang="en-US" sz="1600" b="1" dirty="0"/>
          </a:p>
        </p:txBody>
      </p:sp>
      <p:sp>
        <p:nvSpPr>
          <p:cNvPr id="9" name="文本占位符 8"/>
          <p:cNvSpPr>
            <a:spLocks noGrp="1"/>
          </p:cNvSpPr>
          <p:nvPr>
            <p:ph type="body" idx="16389"/>
            <p:custDataLst>
              <p:tags r:id="rId9"/>
            </p:custDataLst>
          </p:nvPr>
        </p:nvSpPr>
        <p:spPr>
          <a:xfrm>
            <a:off x="4673600" y="2301672"/>
            <a:ext cx="2844800" cy="1676939"/>
          </a:xfrm>
        </p:spPr>
        <p:txBody>
          <a:bodyPr>
            <a:noAutofit/>
          </a:bodyPr>
          <a:lstStyle/>
          <a:p>
            <a:r>
              <a:rPr lang="en-US" altLang="en-US" sz="1200" dirty="0"/>
              <a:t>External environmental factors such as temperature, traffic congestion conditions and weather conditions have been proven to affect battery consumption and charging urgency, but this study did not take them into account.</a:t>
            </a:r>
            <a:endParaRPr altLang="en-US" sz="1200" dirty="0"/>
          </a:p>
        </p:txBody>
      </p:sp>
      <p:sp>
        <p:nvSpPr>
          <p:cNvPr id="10" name="装饰  8"/>
          <p:cNvSpPr>
            <a:spLocks noGrp="1"/>
          </p:cNvSpPr>
          <p:nvPr>
            <p:ph type="body" idx="16395" hasCustomPrompt="1"/>
            <p:custDataLst>
              <p:tags r:id="rId10"/>
            </p:custDataLst>
          </p:nvPr>
        </p:nvSpPr>
        <p:spPr>
          <a:xfrm>
            <a:off x="8128000" y="1523999"/>
            <a:ext cx="3454400" cy="2532433"/>
          </a:xfrm>
        </p:spPr>
        <p:txBody>
          <a:bodyPr>
            <a:noAutofit/>
          </a:bodyPr>
          <a:lstStyle/>
          <a:p>
            <a:pPr>
              <a:buNone/>
            </a:pPr>
            <a:endParaRPr lang="zh-CN" altLang="en-US" dirty="0"/>
          </a:p>
        </p:txBody>
      </p:sp>
      <p:sp>
        <p:nvSpPr>
          <p:cNvPr id="11" name="文本占位符 10"/>
          <p:cNvSpPr>
            <a:spLocks noGrp="1"/>
          </p:cNvSpPr>
          <p:nvPr>
            <p:ph type="body" idx="16390"/>
            <p:custDataLst>
              <p:tags r:id="rId11"/>
            </p:custDataLst>
          </p:nvPr>
        </p:nvSpPr>
        <p:spPr>
          <a:xfrm>
            <a:off x="8432800" y="1684505"/>
            <a:ext cx="2844800" cy="587443"/>
          </a:xfrm>
        </p:spPr>
        <p:txBody>
          <a:bodyPr>
            <a:noAutofit/>
          </a:bodyPr>
          <a:lstStyle/>
          <a:p>
            <a:r>
              <a:rPr lang="en-US" altLang="en-US" sz="1600" b="1" dirty="0"/>
              <a:t>Behavioral temporal dynamics</a:t>
            </a:r>
            <a:endParaRPr altLang="en-US" sz="1600" b="1" dirty="0"/>
          </a:p>
        </p:txBody>
      </p:sp>
      <p:sp>
        <p:nvSpPr>
          <p:cNvPr id="12" name="文本占位符 11"/>
          <p:cNvSpPr>
            <a:spLocks noGrp="1"/>
          </p:cNvSpPr>
          <p:nvPr>
            <p:ph type="body" idx="16391"/>
            <p:custDataLst>
              <p:tags r:id="rId12"/>
            </p:custDataLst>
          </p:nvPr>
        </p:nvSpPr>
        <p:spPr>
          <a:xfrm>
            <a:off x="8432800" y="2301672"/>
            <a:ext cx="2844800" cy="1591011"/>
          </a:xfrm>
        </p:spPr>
        <p:txBody>
          <a:bodyPr>
            <a:noAutofit/>
          </a:bodyPr>
          <a:lstStyle/>
          <a:p>
            <a:r>
              <a:rPr lang="en-US" altLang="en-US" sz="1200" dirty="0"/>
              <a:t>There is a lack of sufficient research on the temporal dynamic changes of behaviors over multiple days or usage periods, and it fails to capture the long-term changes and deviations of users' charging habits over time.</a:t>
            </a:r>
            <a:endParaRPr altLang="en-US" sz="1200"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Future career direction</a:t>
            </a:r>
            <a:endParaRPr lang="zh-CN" altLang="en-US" sz="3300" b="1" dirty="0"/>
          </a:p>
        </p:txBody>
      </p:sp>
      <p:sp>
        <p:nvSpPr>
          <p:cNvPr id="3" name="文本占位符 2"/>
          <p:cNvSpPr>
            <a:spLocks noGrp="1"/>
          </p:cNvSpPr>
          <p:nvPr>
            <p:ph type="body" idx="16388"/>
            <p:custDataLst>
              <p:tags r:id="rId3"/>
            </p:custDataLst>
          </p:nvPr>
        </p:nvSpPr>
        <p:spPr/>
        <p:txBody>
          <a:bodyPr/>
          <a:lstStyle/>
          <a:p>
            <a:r>
              <a:rPr lang="zh-CN" altLang="en-US" b="1" dirty="0"/>
              <a:t>01</a:t>
            </a:r>
          </a:p>
        </p:txBody>
      </p:sp>
      <p:sp>
        <p:nvSpPr>
          <p:cNvPr id="4" name="文本占位符 3"/>
          <p:cNvSpPr>
            <a:spLocks noGrp="1"/>
          </p:cNvSpPr>
          <p:nvPr>
            <p:ph type="body" idx="16386"/>
            <p:custDataLst>
              <p:tags r:id="rId4"/>
            </p:custDataLst>
          </p:nvPr>
        </p:nvSpPr>
        <p:spPr/>
        <p:txBody>
          <a:bodyPr>
            <a:normAutofit fontScale="62500" lnSpcReduction="20000"/>
          </a:bodyPr>
          <a:lstStyle/>
          <a:p>
            <a:r>
              <a:rPr lang="en-US" altLang="en-US" dirty="0"/>
              <a:t>Integrate geographical and infrastructure data</a:t>
            </a:r>
            <a:endParaRPr altLang="en-US" dirty="0"/>
          </a:p>
        </p:txBody>
      </p:sp>
      <p:sp>
        <p:nvSpPr>
          <p:cNvPr id="5" name="文本占位符 4"/>
          <p:cNvSpPr>
            <a:spLocks noGrp="1"/>
          </p:cNvSpPr>
          <p:nvPr>
            <p:ph type="body" idx="16387"/>
            <p:custDataLst>
              <p:tags r:id="rId5"/>
            </p:custDataLst>
          </p:nvPr>
        </p:nvSpPr>
        <p:spPr/>
        <p:txBody>
          <a:bodyPr>
            <a:normAutofit fontScale="90000"/>
          </a:bodyPr>
          <a:lstStyle/>
          <a:p>
            <a:r>
              <a:rPr lang="en-US" altLang="en-US" sz="1000" dirty="0"/>
              <a:t>Taking into account elements such as geographical location information, the availability of nearby charging stations, and regional charging costs, in order to more comprehensively address the issues in the decision-making process.</a:t>
            </a:r>
            <a:endParaRPr altLang="en-US" sz="1000" dirty="0"/>
          </a:p>
        </p:txBody>
      </p:sp>
      <p:sp>
        <p:nvSpPr>
          <p:cNvPr id="6" name="文本占位符 5"/>
          <p:cNvSpPr>
            <a:spLocks noGrp="1"/>
          </p:cNvSpPr>
          <p:nvPr>
            <p:ph type="body" idx="16391"/>
            <p:custDataLst>
              <p:tags r:id="rId6"/>
            </p:custDataLst>
          </p:nvPr>
        </p:nvSpPr>
        <p:spPr/>
        <p:txBody>
          <a:bodyPr/>
          <a:lstStyle/>
          <a:p>
            <a:r>
              <a:rPr lang="zh-CN" altLang="en-US" b="1" dirty="0"/>
              <a:t>02</a:t>
            </a:r>
          </a:p>
        </p:txBody>
      </p:sp>
      <p:sp>
        <p:nvSpPr>
          <p:cNvPr id="7" name="文本占位符 6"/>
          <p:cNvSpPr>
            <a:spLocks noGrp="1"/>
          </p:cNvSpPr>
          <p:nvPr>
            <p:ph type="body" idx="16389"/>
            <p:custDataLst>
              <p:tags r:id="rId7"/>
            </p:custDataLst>
          </p:nvPr>
        </p:nvSpPr>
        <p:spPr/>
        <p:txBody>
          <a:bodyPr>
            <a:normAutofit fontScale="62500" lnSpcReduction="20000"/>
          </a:bodyPr>
          <a:lstStyle/>
          <a:p>
            <a:r>
              <a:rPr lang="en-US" altLang="en-US" dirty="0"/>
              <a:t>Take environmental factors into consideration</a:t>
            </a:r>
            <a:endParaRPr altLang="en-US" dirty="0"/>
          </a:p>
        </p:txBody>
      </p:sp>
      <p:sp>
        <p:nvSpPr>
          <p:cNvPr id="8" name="文本占位符 7"/>
          <p:cNvSpPr>
            <a:spLocks noGrp="1"/>
          </p:cNvSpPr>
          <p:nvPr>
            <p:ph type="body" idx="16390"/>
            <p:custDataLst>
              <p:tags r:id="rId8"/>
            </p:custDataLst>
          </p:nvPr>
        </p:nvSpPr>
        <p:spPr/>
        <p:txBody>
          <a:bodyPr>
            <a:normAutofit fontScale="77500" lnSpcReduction="20000"/>
          </a:bodyPr>
          <a:lstStyle/>
          <a:p>
            <a:r>
              <a:rPr lang="en-US" altLang="en-US" sz="1400" dirty="0"/>
              <a:t>Incorporate external factors such as temperature, traffic congestion and weather into the model. These factors have significant impacts on battery consumption and charging urgency.</a:t>
            </a:r>
            <a:endParaRPr altLang="en-US" sz="1400" dirty="0"/>
          </a:p>
        </p:txBody>
      </p:sp>
      <p:sp>
        <p:nvSpPr>
          <p:cNvPr id="9" name="文本占位符 8"/>
          <p:cNvSpPr>
            <a:spLocks noGrp="1"/>
          </p:cNvSpPr>
          <p:nvPr>
            <p:ph type="body" idx="16394"/>
            <p:custDataLst>
              <p:tags r:id="rId9"/>
            </p:custDataLst>
          </p:nvPr>
        </p:nvSpPr>
        <p:spPr/>
        <p:txBody>
          <a:bodyPr/>
          <a:lstStyle/>
          <a:p>
            <a:r>
              <a:rPr lang="zh-CN" altLang="en-US" b="1" dirty="0"/>
              <a:t>03</a:t>
            </a:r>
          </a:p>
        </p:txBody>
      </p:sp>
      <p:sp>
        <p:nvSpPr>
          <p:cNvPr id="10" name="文本占位符 9"/>
          <p:cNvSpPr>
            <a:spLocks noGrp="1"/>
          </p:cNvSpPr>
          <p:nvPr>
            <p:ph type="body" idx="16392"/>
            <p:custDataLst>
              <p:tags r:id="rId10"/>
            </p:custDataLst>
          </p:nvPr>
        </p:nvSpPr>
        <p:spPr/>
        <p:txBody>
          <a:bodyPr>
            <a:normAutofit fontScale="92500"/>
          </a:bodyPr>
          <a:lstStyle/>
          <a:p>
            <a:r>
              <a:rPr lang="en-US" altLang="en-US" dirty="0"/>
              <a:t>Time-based behavior modeling</a:t>
            </a:r>
            <a:endParaRPr altLang="en-US" dirty="0"/>
          </a:p>
        </p:txBody>
      </p:sp>
      <p:sp>
        <p:nvSpPr>
          <p:cNvPr id="11" name="文本占位符 10"/>
          <p:cNvSpPr>
            <a:spLocks noGrp="1"/>
          </p:cNvSpPr>
          <p:nvPr>
            <p:ph type="body" idx="16393"/>
            <p:custDataLst>
              <p:tags r:id="rId11"/>
            </p:custDataLst>
          </p:nvPr>
        </p:nvSpPr>
        <p:spPr/>
        <p:txBody>
          <a:bodyPr>
            <a:normAutofit fontScale="77500" lnSpcReduction="20000"/>
          </a:bodyPr>
          <a:lstStyle/>
          <a:p>
            <a:r>
              <a:rPr lang="en-US" altLang="en-US" sz="1400" dirty="0"/>
              <a:t>By utilizing the time-aware cycle model or architecture, we can capture users' charging habits and deviations over a longer period of time, thereby enhancing the degree of personalization.</a:t>
            </a:r>
            <a:endParaRPr altLang="en-US" sz="1400" dirty="0"/>
          </a:p>
        </p:txBody>
      </p:sp>
      <p:sp>
        <p:nvSpPr>
          <p:cNvPr id="12" name="文本占位符 11"/>
          <p:cNvSpPr>
            <a:spLocks noGrp="1"/>
          </p:cNvSpPr>
          <p:nvPr>
            <p:ph type="body" idx="16397"/>
            <p:custDataLst>
              <p:tags r:id="rId12"/>
            </p:custDataLst>
          </p:nvPr>
        </p:nvSpPr>
        <p:spPr/>
        <p:txBody>
          <a:bodyPr/>
          <a:lstStyle/>
          <a:p>
            <a:r>
              <a:rPr lang="zh-CN" altLang="en-US" b="1" dirty="0"/>
              <a:t>04</a:t>
            </a:r>
          </a:p>
        </p:txBody>
      </p:sp>
      <p:sp>
        <p:nvSpPr>
          <p:cNvPr id="13" name="文本占位符 12"/>
          <p:cNvSpPr>
            <a:spLocks noGrp="1"/>
          </p:cNvSpPr>
          <p:nvPr>
            <p:ph type="body" idx="16395"/>
            <p:custDataLst>
              <p:tags r:id="rId13"/>
            </p:custDataLst>
          </p:nvPr>
        </p:nvSpPr>
        <p:spPr/>
        <p:txBody>
          <a:bodyPr>
            <a:normAutofit fontScale="62500" lnSpcReduction="20000"/>
          </a:bodyPr>
          <a:lstStyle/>
          <a:p>
            <a:r>
              <a:rPr lang="en-US" altLang="en-US" dirty="0"/>
              <a:t>Develop an adaptive decision support system</a:t>
            </a:r>
            <a:endParaRPr altLang="en-US" dirty="0"/>
          </a:p>
        </p:txBody>
      </p:sp>
      <p:sp>
        <p:nvSpPr>
          <p:cNvPr id="14" name="文本占位符 13"/>
          <p:cNvSpPr>
            <a:spLocks noGrp="1"/>
          </p:cNvSpPr>
          <p:nvPr>
            <p:ph type="body" idx="16396"/>
            <p:custDataLst>
              <p:tags r:id="rId14"/>
            </p:custDataLst>
          </p:nvPr>
        </p:nvSpPr>
        <p:spPr/>
        <p:txBody>
          <a:bodyPr>
            <a:normAutofit fontScale="60000" lnSpcReduction="20000"/>
          </a:bodyPr>
          <a:lstStyle/>
          <a:p>
            <a:r>
              <a:rPr lang="en-US" altLang="en-US" dirty="0"/>
              <a:t>Integrate the prediction engine into the on-board real-time system, and generate proactive charging reminders, route re-planning or dynamic battery charging status warnings based on the driver's behavior.</a:t>
            </a:r>
            <a:endParaRPr altLang="en-US" dirty="0"/>
          </a:p>
        </p:txBody>
      </p:sp>
      <p:sp>
        <p:nvSpPr>
          <p:cNvPr id="15" name="文本占位符 14"/>
          <p:cNvSpPr>
            <a:spLocks noGrp="1"/>
          </p:cNvSpPr>
          <p:nvPr>
            <p:ph type="body" idx="16400"/>
            <p:custDataLst>
              <p:tags r:id="rId15"/>
            </p:custDataLst>
          </p:nvPr>
        </p:nvSpPr>
        <p:spPr/>
        <p:txBody>
          <a:bodyPr/>
          <a:lstStyle/>
          <a:p>
            <a:r>
              <a:rPr lang="zh-CN" altLang="en-US" b="1" dirty="0"/>
              <a:t>05</a:t>
            </a:r>
          </a:p>
        </p:txBody>
      </p:sp>
      <p:sp>
        <p:nvSpPr>
          <p:cNvPr id="16" name="文本占位符 15"/>
          <p:cNvSpPr>
            <a:spLocks noGrp="1"/>
          </p:cNvSpPr>
          <p:nvPr>
            <p:ph type="body" idx="16398"/>
            <p:custDataLst>
              <p:tags r:id="rId16"/>
            </p:custDataLst>
          </p:nvPr>
        </p:nvSpPr>
        <p:spPr/>
        <p:txBody>
          <a:bodyPr>
            <a:normAutofit fontScale="85000" lnSpcReduction="10000"/>
          </a:bodyPr>
          <a:lstStyle/>
          <a:p>
            <a:r>
              <a:rPr lang="en-US" altLang="en-US" dirty="0"/>
              <a:t>Policy optimization and simulation</a:t>
            </a:r>
            <a:endParaRPr altLang="en-US" dirty="0"/>
          </a:p>
        </p:txBody>
      </p:sp>
      <p:sp>
        <p:nvSpPr>
          <p:cNvPr id="17" name="文本占位符 16"/>
          <p:cNvSpPr>
            <a:spLocks noGrp="1"/>
          </p:cNvSpPr>
          <p:nvPr>
            <p:ph type="body" idx="16399"/>
            <p:custDataLst>
              <p:tags r:id="rId17"/>
            </p:custDataLst>
          </p:nvPr>
        </p:nvSpPr>
        <p:spPr/>
        <p:txBody>
          <a:bodyPr>
            <a:normAutofit fontScale="60000" lnSpcReduction="20000"/>
          </a:bodyPr>
          <a:lstStyle/>
          <a:p>
            <a:r>
              <a:rPr lang="en-US" altLang="en-US" dirty="0"/>
              <a:t>By using the model to conduct infrastructure planning simulations, it is possible to identify under-served areas, predict demand hotspots, and evaluate the response effects of different charging incentive measures.</a:t>
            </a:r>
            <a:endParaRPr alt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Research Prospects</a:t>
            </a:r>
            <a:endParaRPr lang="zh-CN" altLang="en-US" sz="3300" b="1" dirty="0"/>
          </a:p>
        </p:txBody>
      </p:sp>
      <p:sp>
        <p:nvSpPr>
          <p:cNvPr id="3" name="装饰  1"/>
          <p:cNvSpPr>
            <a:spLocks noGrp="1"/>
          </p:cNvSpPr>
          <p:nvPr>
            <p:ph type="body" idx="16393" hasCustomPrompt="1"/>
            <p:custDataLst>
              <p:tags r:id="rId3"/>
            </p:custDataLst>
          </p:nvPr>
        </p:nvSpPr>
        <p:spPr/>
        <p:txBody>
          <a:bodyPr>
            <a:noAutofit/>
          </a:bodyPr>
          <a:lstStyle/>
          <a:p>
            <a:pPr>
              <a:buNone/>
            </a:pPr>
            <a:endParaRPr lang="zh-CN" altLang="en-US"/>
          </a:p>
        </p:txBody>
      </p:sp>
      <p:pic>
        <p:nvPicPr>
          <p:cNvPr id="15" name="图片占位符 14" descr="7"/>
          <p:cNvPicPr>
            <a:picLocks noGrp="1" noChangeAspect="1"/>
          </p:cNvPicPr>
          <p:nvPr>
            <p:ph type="pic" idx="16392"/>
            <p:custDataLst>
              <p:tags r:id="rId4"/>
            </p:custDataLst>
          </p:nvPr>
        </p:nvPicPr>
        <p:blipFill>
          <a:blip r:embed="rId16">
            <a:extLst>
              <a:ext uri="{96DAC541-7B7A-43D3-8B79-37D633B846F1}">
                <asvg:svgBlip xmlns:asvg="http://schemas.microsoft.com/office/drawing/2016/SVG/main" r:embed="rId17"/>
              </a:ext>
            </a:extLst>
          </a:blip>
          <a:stretch>
            <a:fillRect/>
          </a:stretch>
        </p:blipFill>
        <p:spPr>
          <a:xfrm>
            <a:off x="1828800" y="2159000"/>
            <a:ext cx="812800" cy="812800"/>
          </a:xfrm>
          <a:prstGeom prst="rect">
            <a:avLst/>
          </a:prstGeom>
        </p:spPr>
      </p:pic>
      <p:sp>
        <p:nvSpPr>
          <p:cNvPr id="5" name="文本占位符 4"/>
          <p:cNvSpPr>
            <a:spLocks noGrp="1"/>
          </p:cNvSpPr>
          <p:nvPr>
            <p:ph type="body" idx="16386"/>
            <p:custDataLst>
              <p:tags r:id="rId5"/>
            </p:custDataLst>
          </p:nvPr>
        </p:nvSpPr>
        <p:spPr/>
        <p:txBody>
          <a:bodyPr>
            <a:normAutofit fontScale="62500" lnSpcReduction="20000"/>
          </a:bodyPr>
          <a:lstStyle/>
          <a:p>
            <a:r>
              <a:rPr lang="en-US" altLang="en-US" sz="2200" b="1" dirty="0"/>
              <a:t>Smart Electric Vehicle Management</a:t>
            </a:r>
            <a:endParaRPr altLang="en-US" sz="2200" b="1" dirty="0"/>
          </a:p>
        </p:txBody>
      </p:sp>
      <p:sp>
        <p:nvSpPr>
          <p:cNvPr id="6" name="文本占位符 5"/>
          <p:cNvSpPr>
            <a:spLocks noGrp="1"/>
          </p:cNvSpPr>
          <p:nvPr>
            <p:ph type="body" idx="16387"/>
            <p:custDataLst>
              <p:tags r:id="rId6"/>
            </p:custDataLst>
          </p:nvPr>
        </p:nvSpPr>
        <p:spPr>
          <a:xfrm>
            <a:off x="609600" y="4140199"/>
            <a:ext cx="3251200" cy="3330643"/>
          </a:xfrm>
        </p:spPr>
        <p:txBody>
          <a:bodyPr>
            <a:noAutofit/>
          </a:bodyPr>
          <a:lstStyle/>
          <a:p>
            <a:pPr algn="l" latinLnBrk="1">
              <a:lnSpc>
                <a:spcPct val="145000"/>
              </a:lnSpc>
            </a:pPr>
            <a:r>
              <a:rPr lang="en-US" altLang="en-US" sz="1200" dirty="0"/>
              <a:t>The research results presented here can be applied to intelligent electric vehicle management systems. Based on users' behavioral characteristics and prediction outcomes, it enables more precise energy allocation and charging management, thereby enhancing the efficiency of vehicle usage.</a:t>
            </a:r>
            <a:endParaRPr lang="zh-CN" altLang="en-US" sz="1200" dirty="0"/>
          </a:p>
        </p:txBody>
      </p:sp>
      <p:sp>
        <p:nvSpPr>
          <p:cNvPr id="7" name="装饰  5"/>
          <p:cNvSpPr>
            <a:spLocks noGrp="1"/>
          </p:cNvSpPr>
          <p:nvPr>
            <p:ph type="body" idx="16395" hasCustomPrompt="1"/>
            <p:custDataLst>
              <p:tags r:id="rId7"/>
            </p:custDataLst>
          </p:nvPr>
        </p:nvSpPr>
        <p:spPr/>
        <p:txBody>
          <a:bodyPr>
            <a:noAutofit/>
          </a:bodyPr>
          <a:lstStyle/>
          <a:p>
            <a:pPr>
              <a:buNone/>
            </a:pPr>
            <a:endParaRPr lang="zh-CN" altLang="en-US"/>
          </a:p>
        </p:txBody>
      </p:sp>
      <p:pic>
        <p:nvPicPr>
          <p:cNvPr id="17" name="图片占位符 16" descr="8"/>
          <p:cNvPicPr>
            <a:picLocks noGrp="1" noChangeAspect="1"/>
          </p:cNvPicPr>
          <p:nvPr>
            <p:ph type="pic" idx="16394"/>
            <p:custDataLst>
              <p:tags r:id="rId8"/>
            </p:custDataLst>
          </p:nvPr>
        </p:nvPicPr>
        <p:blipFill>
          <a:blip r:embed="rId18">
            <a:extLst>
              <a:ext uri="{96DAC541-7B7A-43D3-8B79-37D633B846F1}">
                <asvg:svgBlip xmlns:asvg="http://schemas.microsoft.com/office/drawing/2016/SVG/main" r:embed="rId19"/>
              </a:ext>
            </a:extLst>
          </a:blip>
          <a:stretch>
            <a:fillRect/>
          </a:stretch>
        </p:blipFill>
        <p:spPr>
          <a:xfrm>
            <a:off x="5689600" y="2159000"/>
            <a:ext cx="812800" cy="812800"/>
          </a:xfrm>
          <a:prstGeom prst="rect">
            <a:avLst/>
          </a:prstGeom>
        </p:spPr>
      </p:pic>
      <p:sp>
        <p:nvSpPr>
          <p:cNvPr id="9" name="文本占位符 8"/>
          <p:cNvSpPr>
            <a:spLocks noGrp="1"/>
          </p:cNvSpPr>
          <p:nvPr>
            <p:ph type="body" idx="16388"/>
            <p:custDataLst>
              <p:tags r:id="rId9"/>
            </p:custDataLst>
          </p:nvPr>
        </p:nvSpPr>
        <p:spPr/>
        <p:txBody>
          <a:bodyPr>
            <a:normAutofit fontScale="97500"/>
          </a:bodyPr>
          <a:lstStyle/>
          <a:p>
            <a:r>
              <a:rPr lang="en-US" altLang="en-US" sz="1400" b="1" dirty="0"/>
              <a:t>User-centric travel services</a:t>
            </a:r>
            <a:endParaRPr altLang="en-US" sz="1400" b="1" dirty="0"/>
          </a:p>
        </p:txBody>
      </p:sp>
      <p:sp>
        <p:nvSpPr>
          <p:cNvPr id="10" name="文本占位符 9"/>
          <p:cNvSpPr>
            <a:spLocks noGrp="1"/>
          </p:cNvSpPr>
          <p:nvPr>
            <p:ph type="body" idx="16389"/>
            <p:custDataLst>
              <p:tags r:id="rId10"/>
            </p:custDataLst>
          </p:nvPr>
        </p:nvSpPr>
        <p:spPr/>
        <p:txBody>
          <a:bodyPr>
            <a:normAutofit/>
          </a:bodyPr>
          <a:lstStyle/>
          <a:p>
            <a:pPr algn="l" latinLnBrk="1"/>
            <a:r>
              <a:rPr lang="en-US" altLang="en-US" dirty="0"/>
              <a:t>To provide reference for travel service providers, based on users' charging habits and needs, offer personalized travel plans and charging suggestions, thereby enhancing the user experience.</a:t>
            </a:r>
            <a:endParaRPr altLang="en-US" dirty="0"/>
          </a:p>
        </p:txBody>
      </p:sp>
      <p:sp>
        <p:nvSpPr>
          <p:cNvPr id="11" name="装饰  9"/>
          <p:cNvSpPr>
            <a:spLocks noGrp="1"/>
          </p:cNvSpPr>
          <p:nvPr>
            <p:ph type="body" idx="16397" hasCustomPrompt="1"/>
            <p:custDataLst>
              <p:tags r:id="rId11"/>
            </p:custDataLst>
          </p:nvPr>
        </p:nvSpPr>
        <p:spPr/>
        <p:txBody>
          <a:bodyPr>
            <a:noAutofit/>
          </a:bodyPr>
          <a:lstStyle/>
          <a:p>
            <a:pPr>
              <a:buNone/>
            </a:pPr>
            <a:endParaRPr lang="zh-CN" altLang="en-US"/>
          </a:p>
        </p:txBody>
      </p:sp>
      <p:pic>
        <p:nvPicPr>
          <p:cNvPr id="16" name="图片占位符 15" descr="9"/>
          <p:cNvPicPr>
            <a:picLocks noGrp="1" noChangeAspect="1"/>
          </p:cNvPicPr>
          <p:nvPr>
            <p:ph type="pic" idx="16396"/>
            <p:custDataLst>
              <p:tags r:id="rId12"/>
            </p:custDataLst>
          </p:nvPr>
        </p:nvPicPr>
        <p:blipFill>
          <a:blip r:embed="rId20">
            <a:extLst>
              <a:ext uri="{96DAC541-7B7A-43D3-8B79-37D633B846F1}">
                <asvg:svgBlip xmlns:asvg="http://schemas.microsoft.com/office/drawing/2016/SVG/main" r:embed="rId21"/>
              </a:ext>
            </a:extLst>
          </a:blip>
          <a:stretch>
            <a:fillRect/>
          </a:stretch>
        </p:blipFill>
        <p:spPr>
          <a:xfrm>
            <a:off x="9550400" y="2159000"/>
            <a:ext cx="812800" cy="812800"/>
          </a:xfrm>
          <a:prstGeom prst="rect">
            <a:avLst/>
          </a:prstGeom>
        </p:spPr>
      </p:pic>
      <p:sp>
        <p:nvSpPr>
          <p:cNvPr id="13" name="文本占位符 12"/>
          <p:cNvSpPr>
            <a:spLocks noGrp="1"/>
          </p:cNvSpPr>
          <p:nvPr>
            <p:ph type="body" idx="16390"/>
            <p:custDataLst>
              <p:tags r:id="rId13"/>
            </p:custDataLst>
          </p:nvPr>
        </p:nvSpPr>
        <p:spPr/>
        <p:txBody>
          <a:bodyPr>
            <a:normAutofit fontScale="62500" lnSpcReduction="20000"/>
          </a:bodyPr>
          <a:lstStyle/>
          <a:p>
            <a:r>
              <a:rPr lang="en-US" altLang="en-US" sz="2200" b="1" dirty="0"/>
              <a:t>Urban Sustainable Development Strategy</a:t>
            </a:r>
            <a:endParaRPr altLang="en-US" sz="2200" b="1" dirty="0"/>
          </a:p>
        </p:txBody>
      </p:sp>
      <p:sp>
        <p:nvSpPr>
          <p:cNvPr id="14" name="文本占位符 13"/>
          <p:cNvSpPr>
            <a:spLocks noGrp="1"/>
          </p:cNvSpPr>
          <p:nvPr>
            <p:ph type="body" idx="16391"/>
            <p:custDataLst>
              <p:tags r:id="rId14"/>
            </p:custDataLst>
          </p:nvPr>
        </p:nvSpPr>
        <p:spPr/>
        <p:txBody>
          <a:bodyPr>
            <a:normAutofit fontScale="92500"/>
          </a:bodyPr>
          <a:lstStyle/>
          <a:p>
            <a:pPr algn="l" latinLnBrk="1"/>
            <a:r>
              <a:rPr lang="en-US" altLang="zh-CN" dirty="0"/>
              <a:t>It helps urban transportation planners to rationally layout charging infrastructure, optimize energy utilization, reduce carbon emissions, and promote the sustainable development of urban transportation.</a:t>
            </a:r>
            <a:endParaRPr alt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References</a:t>
            </a:r>
            <a:endParaRPr lang="zh-CN" altLang="en-US" sz="3300" b="1" dirty="0"/>
          </a:p>
        </p:txBody>
      </p:sp>
      <p:pic>
        <p:nvPicPr>
          <p:cNvPr id="3" name="内容占位符 2" descr="eb4d48d2-54bb-11f0-b351-dedcd5ffa480"/>
          <p:cNvPicPr>
            <a:picLocks noGrp="1" noChangeAspect="1"/>
          </p:cNvPicPr>
          <p:nvPr>
            <p:ph idx="16388"/>
            <p:custDataLst>
              <p:tags r:id="rId3"/>
            </p:custDataLst>
          </p:nvPr>
        </p:nvPicPr>
        <p:blipFill>
          <a:blip r:embed="rId8"/>
          <a:srcRect l="263" r="263"/>
          <a:stretch>
            <a:fillRect/>
          </a:stretch>
        </p:blipFill>
        <p:spPr>
          <a:xfrm>
            <a:off x="609600" y="609600"/>
            <a:ext cx="4038600" cy="5638800"/>
          </a:xfrm>
          <a:custGeom>
            <a:avLst/>
            <a:gdLst>
              <a:gd name="connisteX0" fmla="*/ 0 w 4038600"/>
              <a:gd name="connsiteY0" fmla="*/ 203200 h 5638800"/>
              <a:gd name="connisteX1" fmla="*/ 203200 w 4038600"/>
              <a:gd name="connsiteY1" fmla="*/ 0 h 5638800"/>
              <a:gd name="connisteX2" fmla="*/ 3835400 w 4038600"/>
              <a:gd name="connsiteY2" fmla="*/ 0 h 5638800"/>
              <a:gd name="connisteX3" fmla="*/ 4038600 w 4038600"/>
              <a:gd name="connsiteY3" fmla="*/ 203200 h 5638800"/>
              <a:gd name="connisteX4" fmla="*/ 4038600 w 4038600"/>
              <a:gd name="connsiteY4" fmla="*/ 5435600 h 5638800"/>
              <a:gd name="connisteX5" fmla="*/ 3835400 w 4038600"/>
              <a:gd name="connsiteY5" fmla="*/ 5638800 h 5638800"/>
              <a:gd name="connisteX6" fmla="*/ 203200 w 4038600"/>
              <a:gd name="connsiteY6" fmla="*/ 5638800 h 5638800"/>
              <a:gd name="connisteX7" fmla="*/ 0 w 4038600"/>
              <a:gd name="connsiteY7" fmla="*/ 5435600 h 5638800"/>
              <a:gd name="connisteX8" fmla="*/ 0 w 40386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4038600" h="5638800">
                <a:moveTo>
                  <a:pt x="0" y="203200"/>
                </a:moveTo>
                <a:cubicBezTo>
                  <a:pt x="0" y="90976"/>
                  <a:pt x="90976" y="0"/>
                  <a:pt x="203200" y="0"/>
                </a:cubicBezTo>
                <a:lnTo>
                  <a:pt x="3835400" y="0"/>
                </a:lnTo>
                <a:cubicBezTo>
                  <a:pt x="3947624" y="0"/>
                  <a:pt x="4038600" y="90976"/>
                  <a:pt x="4038600" y="203200"/>
                </a:cubicBezTo>
                <a:lnTo>
                  <a:pt x="4038600" y="5435600"/>
                </a:lnTo>
                <a:cubicBezTo>
                  <a:pt x="4038600" y="5547824"/>
                  <a:pt x="3947624" y="5638800"/>
                  <a:pt x="3835400" y="5638800"/>
                </a:cubicBezTo>
                <a:lnTo>
                  <a:pt x="203200" y="5638800"/>
                </a:lnTo>
                <a:cubicBezTo>
                  <a:pt x="90976" y="5638800"/>
                  <a:pt x="0" y="5547824"/>
                  <a:pt x="0" y="5435600"/>
                </a:cubicBezTo>
                <a:lnTo>
                  <a:pt x="0" y="203200"/>
                </a:lnTo>
                <a:close/>
              </a:path>
            </a:pathLst>
          </a:custGeom>
        </p:spPr>
      </p:pic>
      <p:sp>
        <p:nvSpPr>
          <p:cNvPr id="4" name="装饰  2"/>
          <p:cNvSpPr>
            <a:spLocks noGrp="1"/>
          </p:cNvSpPr>
          <p:nvPr>
            <p:ph type="body" idx="16389" hasCustomPrompt="1"/>
            <p:custDataLst>
              <p:tags r:id="rId4"/>
            </p:custDataLst>
          </p:nvPr>
        </p:nvSpPr>
        <p:spPr/>
        <p:txBody>
          <a:bodyPr>
            <a:noAutofit/>
          </a:bodyPr>
          <a:lstStyle/>
          <a:p>
            <a:pPr>
              <a:buNone/>
            </a:pPr>
            <a:endParaRPr lang="zh-CN" altLang="en-US"/>
          </a:p>
        </p:txBody>
      </p:sp>
      <p:sp>
        <p:nvSpPr>
          <p:cNvPr id="5" name="文本占位符 4"/>
          <p:cNvSpPr>
            <a:spLocks noGrp="1"/>
          </p:cNvSpPr>
          <p:nvPr>
            <p:ph type="body" idx="16386"/>
            <p:custDataLst>
              <p:tags r:id="rId5"/>
            </p:custDataLst>
          </p:nvPr>
        </p:nvSpPr>
        <p:spPr/>
        <p:txBody>
          <a:bodyPr/>
          <a:lstStyle/>
          <a:p>
            <a:r>
              <a:rPr lang="en-US" altLang="en-US" b="1" dirty="0"/>
              <a:t>Journal Articles</a:t>
            </a:r>
            <a:endParaRPr altLang="en-US" b="1" dirty="0"/>
          </a:p>
        </p:txBody>
      </p:sp>
      <p:sp>
        <p:nvSpPr>
          <p:cNvPr id="6" name="文本占位符 5"/>
          <p:cNvSpPr>
            <a:spLocks noGrp="1"/>
          </p:cNvSpPr>
          <p:nvPr>
            <p:ph type="body" idx="16387"/>
            <p:custDataLst>
              <p:tags r:id="rId6"/>
            </p:custDataLst>
          </p:nvPr>
        </p:nvSpPr>
        <p:spPr/>
        <p:txBody>
          <a:bodyPr/>
          <a:lstStyle/>
          <a:p>
            <a:r>
              <a:rPr lang="en-US" altLang="en-US"/>
              <a:t>Zhao, Y., Li, M., &amp; Wang, H. (2022). *Charging-Related State Prediction for Electric Vehicles Using the Deep Learning Model*. Journal of Sustainable Transportation, 12(3), 45–67</a:t>
            </a:r>
            <a:r>
              <a:t>等。</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References</a:t>
            </a:r>
            <a:endParaRPr lang="zh-CN" altLang="en-US" sz="3300" b="1" dirty="0"/>
          </a:p>
        </p:txBody>
      </p:sp>
      <p:pic>
        <p:nvPicPr>
          <p:cNvPr id="3" name="内容占位符 2" descr="eb4d4817-54bb-11f0-b351-dedcd5ffa480"/>
          <p:cNvPicPr>
            <a:picLocks noGrp="1" noChangeAspect="1"/>
          </p:cNvPicPr>
          <p:nvPr>
            <p:ph idx="16388"/>
            <p:custDataLst>
              <p:tags r:id="rId3"/>
            </p:custDataLst>
          </p:nvPr>
        </p:nvPicPr>
        <p:blipFill>
          <a:blip r:embed="rId8"/>
          <a:srcRect l="1031" r="1031"/>
          <a:stretch>
            <a:fillRect/>
          </a:stretch>
        </p:blipFill>
        <p:spPr>
          <a:xfrm>
            <a:off x="609600" y="609600"/>
            <a:ext cx="10972800" cy="2692400"/>
          </a:xfrm>
          <a:custGeom>
            <a:avLst/>
            <a:gdLst>
              <a:gd name="connisteX0" fmla="*/ 0 w 10972800"/>
              <a:gd name="connsiteY0" fmla="*/ 203200 h 2692400"/>
              <a:gd name="connisteX1" fmla="*/ 203200 w 10972800"/>
              <a:gd name="connsiteY1" fmla="*/ 0 h 2692400"/>
              <a:gd name="connisteX2" fmla="*/ 10769600 w 10972800"/>
              <a:gd name="connsiteY2" fmla="*/ 0 h 2692400"/>
              <a:gd name="connisteX3" fmla="*/ 10972800 w 10972800"/>
              <a:gd name="connsiteY3" fmla="*/ 203200 h 2692400"/>
              <a:gd name="connisteX4" fmla="*/ 10972800 w 10972800"/>
              <a:gd name="connsiteY4" fmla="*/ 2489200 h 2692400"/>
              <a:gd name="connisteX5" fmla="*/ 10769600 w 10972800"/>
              <a:gd name="connsiteY5" fmla="*/ 2692400 h 2692400"/>
              <a:gd name="connisteX6" fmla="*/ 203200 w 10972800"/>
              <a:gd name="connsiteY6" fmla="*/ 2692400 h 2692400"/>
              <a:gd name="connisteX7" fmla="*/ 0 w 10972800"/>
              <a:gd name="connsiteY7" fmla="*/ 2489200 h 2692400"/>
              <a:gd name="connisteX8" fmla="*/ 0 w 10972800"/>
              <a:gd name="connsiteY8" fmla="*/ 20320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692400">
                <a:moveTo>
                  <a:pt x="0" y="203200"/>
                </a:moveTo>
                <a:cubicBezTo>
                  <a:pt x="0" y="90976"/>
                  <a:pt x="90976" y="0"/>
                  <a:pt x="203200" y="0"/>
                </a:cubicBezTo>
                <a:lnTo>
                  <a:pt x="10769600" y="0"/>
                </a:lnTo>
                <a:cubicBezTo>
                  <a:pt x="10881824" y="0"/>
                  <a:pt x="10972800" y="90976"/>
                  <a:pt x="10972800" y="203200"/>
                </a:cubicBezTo>
                <a:lnTo>
                  <a:pt x="10972800" y="2489200"/>
                </a:lnTo>
                <a:cubicBezTo>
                  <a:pt x="10972800" y="2601424"/>
                  <a:pt x="10881824" y="2692400"/>
                  <a:pt x="10769600" y="2692400"/>
                </a:cubicBezTo>
                <a:lnTo>
                  <a:pt x="203200" y="2692400"/>
                </a:lnTo>
                <a:cubicBezTo>
                  <a:pt x="90976" y="2692400"/>
                  <a:pt x="0" y="2601424"/>
                  <a:pt x="0" y="2489200"/>
                </a:cubicBezTo>
                <a:lnTo>
                  <a:pt x="0" y="203200"/>
                </a:lnTo>
                <a:close/>
              </a:path>
            </a:pathLst>
          </a:custGeom>
        </p:spPr>
      </p:pic>
      <p:sp>
        <p:nvSpPr>
          <p:cNvPr id="4" name="装饰  2"/>
          <p:cNvSpPr>
            <a:spLocks noGrp="1"/>
          </p:cNvSpPr>
          <p:nvPr>
            <p:ph type="body" idx="16389" hasCustomPrompt="1"/>
            <p:custDataLst>
              <p:tags r:id="rId4"/>
            </p:custDataLst>
          </p:nvPr>
        </p:nvSpPr>
        <p:spPr/>
        <p:txBody>
          <a:bodyPr>
            <a:noAutofit/>
          </a:bodyPr>
          <a:lstStyle/>
          <a:p>
            <a:pPr>
              <a:buNone/>
            </a:pPr>
            <a:endParaRPr lang="zh-CN" altLang="en-US"/>
          </a:p>
        </p:txBody>
      </p:sp>
      <p:sp>
        <p:nvSpPr>
          <p:cNvPr id="5" name="文本占位符 4"/>
          <p:cNvSpPr>
            <a:spLocks noGrp="1"/>
          </p:cNvSpPr>
          <p:nvPr>
            <p:ph type="body" idx="16386"/>
            <p:custDataLst>
              <p:tags r:id="rId5"/>
            </p:custDataLst>
          </p:nvPr>
        </p:nvSpPr>
        <p:spPr/>
        <p:txBody>
          <a:bodyPr/>
          <a:lstStyle/>
          <a:p>
            <a:r>
              <a:rPr lang="en-US" altLang="en-US" b="1" dirty="0"/>
              <a:t>Conference Papers</a:t>
            </a:r>
            <a:endParaRPr altLang="en-US" b="1" dirty="0"/>
          </a:p>
        </p:txBody>
      </p:sp>
      <p:sp>
        <p:nvSpPr>
          <p:cNvPr id="6" name="文本占位符 5"/>
          <p:cNvSpPr>
            <a:spLocks noGrp="1"/>
          </p:cNvSpPr>
          <p:nvPr>
            <p:ph type="body" idx="16387"/>
            <p:custDataLst>
              <p:tags r:id="rId6"/>
            </p:custDataLst>
          </p:nvPr>
        </p:nvSpPr>
        <p:spPr/>
        <p:txBody>
          <a:bodyPr/>
          <a:lstStyle/>
          <a:p>
            <a:r>
              <a:rPr lang="en-US" altLang="en-US"/>
              <a:t>Muhamad, W. Z. A. W., Jamaludin, K. R., Ramlie, F., Harudin, N., &amp; Jaafar, N. N. (2017). Criteria selection for MBA programme based on the mahalanobis Taguchi system and the Kanri Distance Calculator. In 2017 IEEE 15th Student Conference on Research and Development (SCOReD) (pp. 220–223). IEEE</a:t>
            </a:r>
            <a:r>
              <a:t>等。</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6390"/>
            <p:custDataLst>
              <p:tags r:id="rId2"/>
            </p:custDataLst>
          </p:nvPr>
        </p:nvSpPr>
        <p:spPr/>
        <p:txBody>
          <a:bodyPr/>
          <a:lstStyle/>
          <a:p>
            <a:endParaRPr lang="zh-CN" altLang="en-US" dirty="0"/>
          </a:p>
        </p:txBody>
      </p:sp>
      <p:sp>
        <p:nvSpPr>
          <p:cNvPr id="3" name="Subtitle 12"/>
          <p:cNvSpPr>
            <a:spLocks noGrp="1"/>
          </p:cNvSpPr>
          <p:nvPr>
            <p:ph type="body" idx="16389"/>
            <p:custDataLst>
              <p:tags r:id="rId3"/>
            </p:custDataLst>
          </p:nvPr>
        </p:nvSpPr>
        <p:spPr/>
        <p:txBody>
          <a:bodyPr/>
          <a:lstStyle/>
          <a:p>
            <a:r>
              <a:rPr lang="zh-CN" altLang="en-US"/>
              <a:t>THE END</a:t>
            </a:r>
          </a:p>
        </p:txBody>
      </p:sp>
      <p:sp>
        <p:nvSpPr>
          <p:cNvPr id="4" name="标题"/>
          <p:cNvSpPr>
            <a:spLocks noGrp="1"/>
          </p:cNvSpPr>
          <p:nvPr>
            <p:ph type="title" idx="16388"/>
            <p:custDataLst>
              <p:tags r:id="rId4"/>
            </p:custDataLst>
          </p:nvPr>
        </p:nvSpPr>
        <p:spPr/>
        <p:txBody>
          <a:bodyPr>
            <a:normAutofit/>
          </a:bodyPr>
          <a:lstStyle/>
          <a:p>
            <a:r>
              <a:rPr lang="en-US" altLang="en-US" sz="6100" dirty="0"/>
              <a:t>THANK  YOU</a:t>
            </a:r>
            <a:endParaRPr altLang="en-US" sz="6100"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9600" y="443754"/>
            <a:ext cx="6870970" cy="609600"/>
          </a:xfrm>
        </p:spPr>
        <p:txBody>
          <a:bodyPr>
            <a:noAutofit/>
          </a:bodyPr>
          <a:lstStyle/>
          <a:p>
            <a:r>
              <a:rPr lang="en-US" altLang="zh-CN" sz="2400" b="1" dirty="0"/>
              <a:t>Initial discovery of the current situation and problems of electric vehicle development</a:t>
            </a:r>
            <a:endParaRPr lang="zh-CN" altLang="en-US" sz="2400" b="1" dirty="0"/>
          </a:p>
        </p:txBody>
      </p:sp>
      <p:sp>
        <p:nvSpPr>
          <p:cNvPr id="3" name="装饰  1"/>
          <p:cNvSpPr>
            <a:spLocks noGrp="1"/>
          </p:cNvSpPr>
          <p:nvPr>
            <p:ph type="body" idx="16392" hasCustomPrompt="1"/>
            <p:custDataLst>
              <p:tags r:id="rId3"/>
            </p:custDataLst>
          </p:nvPr>
        </p:nvSpPr>
        <p:spPr/>
        <p:txBody>
          <a:bodyPr>
            <a:noAutofit/>
          </a:bodyPr>
          <a:lstStyle/>
          <a:p>
            <a:pPr>
              <a:buNone/>
            </a:pPr>
            <a:endParaRPr lang="zh-CN" altLang="en-US" dirty="0"/>
          </a:p>
        </p:txBody>
      </p:sp>
      <p:pic>
        <p:nvPicPr>
          <p:cNvPr id="4" name="图片占位符 3" descr="eb4dac7a-54bb-11f0-ac4f-f252158328f6"/>
          <p:cNvPicPr>
            <a:picLocks noGrp="1" noChangeAspect="1"/>
          </p:cNvPicPr>
          <p:nvPr>
            <p:ph type="pic" idx="16393"/>
            <p:custDataLst>
              <p:tags r:id="rId4"/>
            </p:custDataLst>
          </p:nvPr>
        </p:nvPicPr>
        <p:blipFill>
          <a:blip r:embed="rId16"/>
          <a:srcRect t="6526" b="6526"/>
          <a:stretch>
            <a:fillRect/>
          </a:stretch>
        </p:blipFill>
        <p:spPr>
          <a:xfrm>
            <a:off x="609600" y="1524000"/>
            <a:ext cx="2540000" cy="1473200"/>
          </a:xfrm>
          <a:custGeom>
            <a:avLst/>
            <a:gdLst>
              <a:gd name="connisteX0" fmla="*/ 0 w 2540000"/>
              <a:gd name="connsiteY0" fmla="*/ 203200 h 1473200"/>
              <a:gd name="connisteX1" fmla="*/ 203200 w 2540000"/>
              <a:gd name="connsiteY1" fmla="*/ 0 h 1473200"/>
              <a:gd name="connisteX2" fmla="*/ 2540000 w 2540000"/>
              <a:gd name="connsiteY2" fmla="*/ 0 h 1473200"/>
              <a:gd name="connisteX3" fmla="*/ 2540000 w 2540000"/>
              <a:gd name="connsiteY3" fmla="*/ 1473200 h 1473200"/>
              <a:gd name="connisteX4" fmla="*/ 203200 w 2540000"/>
              <a:gd name="connsiteY4" fmla="*/ 1473200 h 1473200"/>
              <a:gd name="connisteX5" fmla="*/ 0 w 2540000"/>
              <a:gd name="connsiteY5" fmla="*/ 1270000 h 1473200"/>
              <a:gd name="connisteX6" fmla="*/ 0 w 2540000"/>
              <a:gd name="connsiteY6"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40000" h="1473200">
                <a:moveTo>
                  <a:pt x="0" y="203200"/>
                </a:moveTo>
                <a:cubicBezTo>
                  <a:pt x="0" y="90976"/>
                  <a:pt x="90976" y="0"/>
                  <a:pt x="203200" y="0"/>
                </a:cubicBezTo>
                <a:lnTo>
                  <a:pt x="2540000" y="0"/>
                </a:lnTo>
                <a:lnTo>
                  <a:pt x="2540000" y="1473200"/>
                </a:lnTo>
                <a:lnTo>
                  <a:pt x="203200" y="1473200"/>
                </a:lnTo>
                <a:cubicBezTo>
                  <a:pt x="90976" y="1473200"/>
                  <a:pt x="0" y="1382224"/>
                  <a:pt x="0" y="1270000"/>
                </a:cubicBezTo>
                <a:lnTo>
                  <a:pt x="0" y="203200"/>
                </a:lnTo>
                <a:close/>
              </a:path>
            </a:pathLst>
          </a:custGeom>
        </p:spPr>
      </p:pic>
      <p:sp>
        <p:nvSpPr>
          <p:cNvPr id="5" name="文本占位符 4"/>
          <p:cNvSpPr>
            <a:spLocks noGrp="1"/>
          </p:cNvSpPr>
          <p:nvPr>
            <p:ph type="body" idx="16386"/>
            <p:custDataLst>
              <p:tags r:id="rId5"/>
            </p:custDataLst>
          </p:nvPr>
        </p:nvSpPr>
        <p:spPr>
          <a:xfrm>
            <a:off x="3454400" y="1818341"/>
            <a:ext cx="7823200" cy="406400"/>
          </a:xfrm>
        </p:spPr>
        <p:txBody>
          <a:bodyPr/>
          <a:lstStyle/>
          <a:p>
            <a:r>
              <a:rPr lang="en-US" altLang="en-US" b="1" dirty="0"/>
              <a:t>Development Status</a:t>
            </a:r>
            <a:endParaRPr altLang="en-US" b="1" dirty="0"/>
          </a:p>
        </p:txBody>
      </p:sp>
      <p:sp>
        <p:nvSpPr>
          <p:cNvPr id="6" name="文本占位符 5"/>
          <p:cNvSpPr>
            <a:spLocks noGrp="1"/>
          </p:cNvSpPr>
          <p:nvPr>
            <p:ph type="body" idx="16387"/>
            <p:custDataLst>
              <p:tags r:id="rId6"/>
            </p:custDataLst>
          </p:nvPr>
        </p:nvSpPr>
        <p:spPr>
          <a:xfrm>
            <a:off x="3454400" y="2260600"/>
            <a:ext cx="7823200" cy="609600"/>
          </a:xfrm>
        </p:spPr>
        <p:txBody>
          <a:bodyPr>
            <a:noAutofit/>
          </a:bodyPr>
          <a:lstStyle/>
          <a:p>
            <a:r>
              <a:rPr lang="en-US" altLang="en-US" dirty="0"/>
              <a:t>Electric vehicles are developing rapidly as a sustainable mode of transportation and their global market share is increasing.</a:t>
            </a:r>
            <a:endParaRPr altLang="en-US" dirty="0"/>
          </a:p>
        </p:txBody>
      </p:sp>
      <p:sp>
        <p:nvSpPr>
          <p:cNvPr id="7" name="装饰  5"/>
          <p:cNvSpPr>
            <a:spLocks noGrp="1"/>
          </p:cNvSpPr>
          <p:nvPr>
            <p:ph type="body" idx="16394" hasCustomPrompt="1"/>
            <p:custDataLst>
              <p:tags r:id="rId7"/>
            </p:custDataLst>
          </p:nvPr>
        </p:nvSpPr>
        <p:spPr/>
        <p:txBody>
          <a:bodyPr>
            <a:noAutofit/>
          </a:bodyPr>
          <a:lstStyle/>
          <a:p>
            <a:pPr>
              <a:buNone/>
            </a:pPr>
            <a:endParaRPr lang="zh-CN" altLang="en-US" dirty="0"/>
          </a:p>
        </p:txBody>
      </p:sp>
      <p:pic>
        <p:nvPicPr>
          <p:cNvPr id="8" name="图片占位符 7" descr="eb4daabf-54bb-11f0-ac4f-f252158328f6"/>
          <p:cNvPicPr>
            <a:picLocks noGrp="1" noChangeAspect="1"/>
          </p:cNvPicPr>
          <p:nvPr>
            <p:ph type="pic" idx="16395"/>
            <p:custDataLst>
              <p:tags r:id="rId8"/>
            </p:custDataLst>
          </p:nvPr>
        </p:nvPicPr>
        <p:blipFill>
          <a:blip r:embed="rId17"/>
          <a:srcRect t="6487" b="6487"/>
          <a:stretch>
            <a:fillRect/>
          </a:stretch>
        </p:blipFill>
        <p:spPr>
          <a:xfrm>
            <a:off x="609600" y="3149600"/>
            <a:ext cx="2540000" cy="1473200"/>
          </a:xfrm>
          <a:custGeom>
            <a:avLst/>
            <a:gdLst>
              <a:gd name="connisteX0" fmla="*/ 0 w 2540000"/>
              <a:gd name="connsiteY0" fmla="*/ 203200 h 1473200"/>
              <a:gd name="connisteX1" fmla="*/ 203200 w 2540000"/>
              <a:gd name="connsiteY1" fmla="*/ 0 h 1473200"/>
              <a:gd name="connisteX2" fmla="*/ 2540000 w 2540000"/>
              <a:gd name="connsiteY2" fmla="*/ 0 h 1473200"/>
              <a:gd name="connisteX3" fmla="*/ 2540000 w 2540000"/>
              <a:gd name="connsiteY3" fmla="*/ 1473200 h 1473200"/>
              <a:gd name="connisteX4" fmla="*/ 203200 w 2540000"/>
              <a:gd name="connsiteY4" fmla="*/ 1473200 h 1473200"/>
              <a:gd name="connisteX5" fmla="*/ 0 w 2540000"/>
              <a:gd name="connsiteY5" fmla="*/ 1270000 h 1473200"/>
              <a:gd name="connisteX6" fmla="*/ 0 w 2540000"/>
              <a:gd name="connsiteY6"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40000" h="1473200">
                <a:moveTo>
                  <a:pt x="0" y="203200"/>
                </a:moveTo>
                <a:cubicBezTo>
                  <a:pt x="0" y="90976"/>
                  <a:pt x="90976" y="0"/>
                  <a:pt x="203200" y="0"/>
                </a:cubicBezTo>
                <a:lnTo>
                  <a:pt x="2540000" y="0"/>
                </a:lnTo>
                <a:lnTo>
                  <a:pt x="2540000" y="1473200"/>
                </a:lnTo>
                <a:lnTo>
                  <a:pt x="203200" y="1473200"/>
                </a:lnTo>
                <a:cubicBezTo>
                  <a:pt x="90976" y="1473200"/>
                  <a:pt x="0" y="1382224"/>
                  <a:pt x="0" y="1270000"/>
                </a:cubicBezTo>
                <a:lnTo>
                  <a:pt x="0" y="203200"/>
                </a:lnTo>
                <a:close/>
              </a:path>
            </a:pathLst>
          </a:custGeom>
        </p:spPr>
      </p:pic>
      <p:sp>
        <p:nvSpPr>
          <p:cNvPr id="9" name="文本占位符 8"/>
          <p:cNvSpPr>
            <a:spLocks noGrp="1"/>
          </p:cNvSpPr>
          <p:nvPr>
            <p:ph type="body" idx="16388"/>
            <p:custDataLst>
              <p:tags r:id="rId9"/>
            </p:custDataLst>
          </p:nvPr>
        </p:nvSpPr>
        <p:spPr>
          <a:xfrm>
            <a:off x="3454400" y="3382682"/>
            <a:ext cx="7823200" cy="406400"/>
          </a:xfrm>
        </p:spPr>
        <p:txBody>
          <a:bodyPr/>
          <a:lstStyle/>
          <a:p>
            <a:r>
              <a:rPr lang="en-US" altLang="en-US" b="1" dirty="0"/>
              <a:t>Low battery driving phenomenon</a:t>
            </a:r>
            <a:endParaRPr altLang="en-US" b="1" dirty="0"/>
          </a:p>
        </p:txBody>
      </p:sp>
      <p:sp>
        <p:nvSpPr>
          <p:cNvPr id="10" name="文本占位符 9"/>
          <p:cNvSpPr>
            <a:spLocks noGrp="1"/>
          </p:cNvSpPr>
          <p:nvPr>
            <p:ph type="body" idx="16389"/>
            <p:custDataLst>
              <p:tags r:id="rId10"/>
            </p:custDataLst>
          </p:nvPr>
        </p:nvSpPr>
        <p:spPr>
          <a:xfrm>
            <a:off x="3454400" y="3860801"/>
            <a:ext cx="7823200" cy="642470"/>
          </a:xfrm>
        </p:spPr>
        <p:txBody>
          <a:bodyPr>
            <a:noAutofit/>
          </a:bodyPr>
          <a:lstStyle/>
          <a:p>
            <a:r>
              <a:rPr lang="en-US" altLang="en-US" dirty="0"/>
              <a:t>There are cases where drivers continue driving when the battery power is less than 20%. This low-battery driving behavior is relatively common.</a:t>
            </a:r>
            <a:endParaRPr altLang="en-US" dirty="0"/>
          </a:p>
        </p:txBody>
      </p:sp>
      <p:sp>
        <p:nvSpPr>
          <p:cNvPr id="11" name="装饰  9"/>
          <p:cNvSpPr>
            <a:spLocks noGrp="1"/>
          </p:cNvSpPr>
          <p:nvPr>
            <p:ph type="body" idx="16396" hasCustomPrompt="1"/>
            <p:custDataLst>
              <p:tags r:id="rId11"/>
            </p:custDataLst>
          </p:nvPr>
        </p:nvSpPr>
        <p:spPr/>
        <p:txBody>
          <a:bodyPr>
            <a:noAutofit/>
          </a:bodyPr>
          <a:lstStyle/>
          <a:p>
            <a:pPr>
              <a:buNone/>
            </a:pPr>
            <a:endParaRPr lang="zh-CN" altLang="en-US" dirty="0"/>
          </a:p>
        </p:txBody>
      </p:sp>
      <p:pic>
        <p:nvPicPr>
          <p:cNvPr id="12" name="图片占位符 11" descr="eb4dace7-54bb-11f0-ac4f-f252158328f6"/>
          <p:cNvPicPr>
            <a:picLocks noGrp="1" noChangeAspect="1"/>
          </p:cNvPicPr>
          <p:nvPr>
            <p:ph type="pic" idx="16397"/>
            <p:custDataLst>
              <p:tags r:id="rId12"/>
            </p:custDataLst>
          </p:nvPr>
        </p:nvPicPr>
        <p:blipFill>
          <a:blip r:embed="rId18"/>
          <a:srcRect l="1471" r="1471"/>
          <a:stretch>
            <a:fillRect/>
          </a:stretch>
        </p:blipFill>
        <p:spPr>
          <a:xfrm>
            <a:off x="609600" y="4775200"/>
            <a:ext cx="2540000" cy="1473200"/>
          </a:xfrm>
          <a:custGeom>
            <a:avLst/>
            <a:gdLst>
              <a:gd name="connisteX0" fmla="*/ 0 w 2540000"/>
              <a:gd name="connsiteY0" fmla="*/ 203200 h 1473200"/>
              <a:gd name="connisteX1" fmla="*/ 203200 w 2540000"/>
              <a:gd name="connsiteY1" fmla="*/ 0 h 1473200"/>
              <a:gd name="connisteX2" fmla="*/ 2540000 w 2540000"/>
              <a:gd name="connsiteY2" fmla="*/ 0 h 1473200"/>
              <a:gd name="connisteX3" fmla="*/ 2540000 w 2540000"/>
              <a:gd name="connsiteY3" fmla="*/ 1473200 h 1473200"/>
              <a:gd name="connisteX4" fmla="*/ 203200 w 2540000"/>
              <a:gd name="connsiteY4" fmla="*/ 1473200 h 1473200"/>
              <a:gd name="connisteX5" fmla="*/ 0 w 2540000"/>
              <a:gd name="connsiteY5" fmla="*/ 1270000 h 1473200"/>
              <a:gd name="connisteX6" fmla="*/ 0 w 2540000"/>
              <a:gd name="connsiteY6"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540000" h="1473200">
                <a:moveTo>
                  <a:pt x="0" y="203200"/>
                </a:moveTo>
                <a:cubicBezTo>
                  <a:pt x="0" y="90976"/>
                  <a:pt x="90976" y="0"/>
                  <a:pt x="203200" y="0"/>
                </a:cubicBezTo>
                <a:lnTo>
                  <a:pt x="2540000" y="0"/>
                </a:lnTo>
                <a:lnTo>
                  <a:pt x="2540000" y="1473200"/>
                </a:lnTo>
                <a:lnTo>
                  <a:pt x="203200" y="1473200"/>
                </a:lnTo>
                <a:cubicBezTo>
                  <a:pt x="90976" y="1473200"/>
                  <a:pt x="0" y="1382224"/>
                  <a:pt x="0" y="1270000"/>
                </a:cubicBezTo>
                <a:lnTo>
                  <a:pt x="0" y="203200"/>
                </a:lnTo>
                <a:close/>
              </a:path>
            </a:pathLst>
          </a:custGeom>
        </p:spPr>
      </p:pic>
      <p:sp>
        <p:nvSpPr>
          <p:cNvPr id="13" name="文本占位符 12"/>
          <p:cNvSpPr>
            <a:spLocks noGrp="1"/>
          </p:cNvSpPr>
          <p:nvPr>
            <p:ph type="body" idx="16390"/>
            <p:custDataLst>
              <p:tags r:id="rId13"/>
            </p:custDataLst>
          </p:nvPr>
        </p:nvSpPr>
        <p:spPr>
          <a:xfrm>
            <a:off x="3454400" y="4973917"/>
            <a:ext cx="7823200" cy="406400"/>
          </a:xfrm>
        </p:spPr>
        <p:txBody>
          <a:bodyPr/>
          <a:lstStyle/>
          <a:p>
            <a:r>
              <a:rPr lang="en-US" altLang="en-US" b="1" dirty="0"/>
              <a:t>Potential threats</a:t>
            </a:r>
            <a:endParaRPr altLang="en-US" b="1" dirty="0"/>
          </a:p>
        </p:txBody>
      </p:sp>
      <p:sp>
        <p:nvSpPr>
          <p:cNvPr id="14" name="文本占位符 13"/>
          <p:cNvSpPr>
            <a:spLocks noGrp="1"/>
          </p:cNvSpPr>
          <p:nvPr>
            <p:ph type="body" idx="16391"/>
            <p:custDataLst>
              <p:tags r:id="rId14"/>
            </p:custDataLst>
          </p:nvPr>
        </p:nvSpPr>
        <p:spPr>
          <a:xfrm>
            <a:off x="3454400" y="5486399"/>
            <a:ext cx="7823200" cy="623047"/>
          </a:xfrm>
        </p:spPr>
        <p:txBody>
          <a:bodyPr>
            <a:noAutofit/>
          </a:bodyPr>
          <a:lstStyle/>
          <a:p>
            <a:r>
              <a:rPr lang="en-US" altLang="en-US" sz="1400" dirty="0"/>
              <a:t>Driving with low battery power poses a threat to vehicle performance, grid stability and user safety, such as causing vehicle performance degradation and battery aging.</a:t>
            </a:r>
            <a:endParaRPr altLang="en-US" sz="1400"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705600" y="609600"/>
            <a:ext cx="4876800" cy="1219200"/>
          </a:xfrm>
        </p:spPr>
        <p:txBody>
          <a:bodyPr/>
          <a:lstStyle/>
          <a:p>
            <a:r>
              <a:rPr lang="en-US" altLang="zh-CN" sz="3300" b="1" dirty="0"/>
              <a:t>Limitations of traditional research</a:t>
            </a:r>
            <a:endParaRPr lang="zh-CN" altLang="en-US" sz="3300" b="1" dirty="0"/>
          </a:p>
        </p:txBody>
      </p:sp>
      <p:pic>
        <p:nvPicPr>
          <p:cNvPr id="3" name="内容占位符 2" descr="eb4da251-54bb-11f0-ac4f-f252158328f6"/>
          <p:cNvPicPr>
            <a:picLocks noGrp="1" noChangeAspect="1"/>
          </p:cNvPicPr>
          <p:nvPr>
            <p:ph idx="16392"/>
            <p:custDataLst>
              <p:tags r:id="rId3"/>
            </p:custDataLst>
          </p:nvPr>
        </p:nvPicPr>
        <p:blipFill>
          <a:blip r:embed="rId13"/>
          <a:srcRect l="579" r="579"/>
          <a:stretch>
            <a:fillRect/>
          </a:stretch>
        </p:blipFill>
        <p:spPr>
          <a:xfrm>
            <a:off x="6096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p:spPr>
      </p:pic>
      <p:sp>
        <p:nvSpPr>
          <p:cNvPr id="4" name="装饰  2"/>
          <p:cNvSpPr>
            <a:spLocks noGrp="1"/>
          </p:cNvSpPr>
          <p:nvPr>
            <p:ph type="body" idx="16393" hasCustomPrompt="1"/>
            <p:custDataLst>
              <p:tags r:id="rId4"/>
            </p:custDataLst>
          </p:nvPr>
        </p:nvSpPr>
        <p:spPr>
          <a:xfrm>
            <a:off x="6705600" y="2073835"/>
            <a:ext cx="914400" cy="914400"/>
          </a:xfrm>
        </p:spPr>
        <p:txBody>
          <a:bodyPr>
            <a:noAutofit/>
          </a:bodyPr>
          <a:lstStyle/>
          <a:p>
            <a:pPr>
              <a:buNone/>
            </a:pPr>
            <a:endParaRPr lang="zh-CN" altLang="en-US" dirty="0"/>
          </a:p>
        </p:txBody>
      </p:sp>
      <p:sp>
        <p:nvSpPr>
          <p:cNvPr id="5" name="文本占位符 4"/>
          <p:cNvSpPr>
            <a:spLocks noGrp="1"/>
          </p:cNvSpPr>
          <p:nvPr>
            <p:ph type="body" idx="16388"/>
            <p:custDataLst>
              <p:tags r:id="rId5"/>
            </p:custDataLst>
          </p:nvPr>
        </p:nvSpPr>
        <p:spPr>
          <a:xfrm>
            <a:off x="6889750" y="2302435"/>
            <a:ext cx="546100" cy="457200"/>
          </a:xfrm>
        </p:spPr>
        <p:txBody>
          <a:bodyPr/>
          <a:lstStyle/>
          <a:p>
            <a:r>
              <a:rPr lang="zh-CN" altLang="en-US" dirty="0"/>
              <a:t>01</a:t>
            </a:r>
          </a:p>
        </p:txBody>
      </p:sp>
      <p:sp>
        <p:nvSpPr>
          <p:cNvPr id="6" name="文本占位符 5"/>
          <p:cNvSpPr>
            <a:spLocks noGrp="1"/>
          </p:cNvSpPr>
          <p:nvPr>
            <p:ph type="body" idx="16386"/>
            <p:custDataLst>
              <p:tags r:id="rId6"/>
            </p:custDataLst>
          </p:nvPr>
        </p:nvSpPr>
        <p:spPr>
          <a:xfrm>
            <a:off x="6705600" y="3242235"/>
            <a:ext cx="2330824" cy="406400"/>
          </a:xfrm>
        </p:spPr>
        <p:txBody>
          <a:bodyPr>
            <a:normAutofit fontScale="70000" lnSpcReduction="20000"/>
          </a:bodyPr>
          <a:lstStyle/>
          <a:p>
            <a:r>
              <a:rPr lang="en-US" altLang="en-US" sz="1900" b="1" dirty="0"/>
              <a:t>Traditional research focus</a:t>
            </a:r>
            <a:endParaRPr altLang="en-US" sz="1900" b="1" dirty="0"/>
          </a:p>
        </p:txBody>
      </p:sp>
      <p:sp>
        <p:nvSpPr>
          <p:cNvPr id="7" name="文本占位符 6"/>
          <p:cNvSpPr>
            <a:spLocks noGrp="1"/>
          </p:cNvSpPr>
          <p:nvPr>
            <p:ph type="body" idx="16387"/>
            <p:custDataLst>
              <p:tags r:id="rId7"/>
            </p:custDataLst>
          </p:nvPr>
        </p:nvSpPr>
        <p:spPr>
          <a:xfrm>
            <a:off x="6705600" y="3648635"/>
            <a:ext cx="2133600" cy="2599765"/>
          </a:xfrm>
        </p:spPr>
        <p:txBody>
          <a:bodyPr>
            <a:noAutofit/>
          </a:bodyPr>
          <a:lstStyle/>
          <a:p>
            <a:r>
              <a:rPr lang="en-US" altLang="zh-CN" sz="1200" dirty="0"/>
              <a:t>Previous studies on charging analysis for electric vehicles mainly focused on three aspects: first, route optimization to reduce energy consumption; second, layout of charging stations and demand forecasting; third, comprehensive load forecasting for infrastructure planning.</a:t>
            </a:r>
            <a:endParaRPr lang="zh-CN" altLang="en-US" sz="1200" dirty="0"/>
          </a:p>
        </p:txBody>
      </p:sp>
      <p:sp>
        <p:nvSpPr>
          <p:cNvPr id="8" name="装饰  6"/>
          <p:cNvSpPr>
            <a:spLocks noGrp="1"/>
          </p:cNvSpPr>
          <p:nvPr>
            <p:ph type="body" idx="16394" hasCustomPrompt="1"/>
            <p:custDataLst>
              <p:tags r:id="rId8"/>
            </p:custDataLst>
          </p:nvPr>
        </p:nvSpPr>
        <p:spPr>
          <a:xfrm>
            <a:off x="9448800" y="2073835"/>
            <a:ext cx="914400" cy="914400"/>
          </a:xfrm>
        </p:spPr>
        <p:txBody>
          <a:bodyPr>
            <a:noAutofit/>
          </a:bodyPr>
          <a:lstStyle/>
          <a:p>
            <a:pPr>
              <a:buNone/>
            </a:pPr>
            <a:endParaRPr lang="zh-CN" altLang="en-US"/>
          </a:p>
        </p:txBody>
      </p:sp>
      <p:sp>
        <p:nvSpPr>
          <p:cNvPr id="9" name="文本占位符 8"/>
          <p:cNvSpPr>
            <a:spLocks noGrp="1"/>
          </p:cNvSpPr>
          <p:nvPr>
            <p:ph type="body" idx="16391"/>
            <p:custDataLst>
              <p:tags r:id="rId9"/>
            </p:custDataLst>
          </p:nvPr>
        </p:nvSpPr>
        <p:spPr>
          <a:xfrm>
            <a:off x="9632950" y="2302435"/>
            <a:ext cx="546100" cy="457200"/>
          </a:xfrm>
        </p:spPr>
        <p:txBody>
          <a:bodyPr/>
          <a:lstStyle/>
          <a:p>
            <a:r>
              <a:rPr lang="zh-CN" altLang="en-US"/>
              <a:t>02</a:t>
            </a:r>
          </a:p>
        </p:txBody>
      </p:sp>
      <p:sp>
        <p:nvSpPr>
          <p:cNvPr id="10" name="文本占位符 9"/>
          <p:cNvSpPr>
            <a:spLocks noGrp="1"/>
          </p:cNvSpPr>
          <p:nvPr>
            <p:ph type="body" idx="16389"/>
            <p:custDataLst>
              <p:tags r:id="rId10"/>
            </p:custDataLst>
          </p:nvPr>
        </p:nvSpPr>
        <p:spPr>
          <a:xfrm>
            <a:off x="9448800" y="3242235"/>
            <a:ext cx="2133600" cy="406400"/>
          </a:xfrm>
        </p:spPr>
        <p:txBody>
          <a:bodyPr>
            <a:normAutofit fontScale="50000" lnSpcReduction="20000"/>
          </a:bodyPr>
          <a:lstStyle/>
          <a:p>
            <a:r>
              <a:rPr lang="en-US" altLang="en-US" b="1" dirty="0"/>
              <a:t>Insufficient research on individual behavior</a:t>
            </a:r>
            <a:endParaRPr altLang="en-US" b="1" dirty="0"/>
          </a:p>
        </p:txBody>
      </p:sp>
      <p:sp>
        <p:nvSpPr>
          <p:cNvPr id="11" name="文本占位符 10"/>
          <p:cNvSpPr>
            <a:spLocks noGrp="1"/>
          </p:cNvSpPr>
          <p:nvPr>
            <p:ph type="body" idx="16390"/>
            <p:custDataLst>
              <p:tags r:id="rId11"/>
            </p:custDataLst>
          </p:nvPr>
        </p:nvSpPr>
        <p:spPr>
          <a:xfrm>
            <a:off x="9448800" y="3750235"/>
            <a:ext cx="2133600" cy="914400"/>
          </a:xfrm>
        </p:spPr>
        <p:txBody>
          <a:bodyPr>
            <a:noAutofit/>
          </a:bodyPr>
          <a:lstStyle/>
          <a:p>
            <a:r>
              <a:rPr lang="en-US" altLang="en-US" sz="1200" dirty="0"/>
              <a:t>Very few studies have delved deeply into the individual behaviors during and after low-battery driving, and there is a lack of models that can accurately predict and explain the reasons for users to charge immediately or delay charging.</a:t>
            </a:r>
            <a:endParaRPr altLang="en-US" sz="1200"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lstStyle/>
          <a:p>
            <a:r>
              <a:rPr lang="en-US" altLang="zh-CN" sz="3300" b="1" dirty="0"/>
              <a:t>Research Objectives and Significance</a:t>
            </a:r>
            <a:endParaRPr lang="zh-CN" altLang="en-US" sz="3300" b="1" dirty="0"/>
          </a:p>
        </p:txBody>
      </p:sp>
      <p:pic>
        <p:nvPicPr>
          <p:cNvPr id="3" name="内容占位符 2" descr="eb4dad67-54bb-11f0-ac4f-f252158328f6"/>
          <p:cNvPicPr>
            <a:picLocks noGrp="1" noChangeAspect="1"/>
          </p:cNvPicPr>
          <p:nvPr>
            <p:ph idx="16394"/>
            <p:custDataLst>
              <p:tags r:id="rId3"/>
            </p:custDataLst>
          </p:nvPr>
        </p:nvPicPr>
        <p:blipFill>
          <a:blip r:embed="rId17"/>
          <a:srcRect l="1278" t="16235" r="1278"/>
          <a:stretch>
            <a:fillRect/>
          </a:stretch>
        </p:blipFill>
        <p:spPr>
          <a:xfrm>
            <a:off x="609600" y="1272988"/>
            <a:ext cx="10972800" cy="2127624"/>
          </a:xfrm>
          <a:custGeom>
            <a:avLst/>
            <a:gdLst>
              <a:gd name="connisteX0" fmla="*/ 0 w 10972800"/>
              <a:gd name="connsiteY0" fmla="*/ 203200 h 2540000"/>
              <a:gd name="connisteX1" fmla="*/ 203200 w 10972800"/>
              <a:gd name="connsiteY1" fmla="*/ 0 h 2540000"/>
              <a:gd name="connisteX2" fmla="*/ 10769600 w 10972800"/>
              <a:gd name="connsiteY2" fmla="*/ 0 h 2540000"/>
              <a:gd name="connisteX3" fmla="*/ 10972800 w 10972800"/>
              <a:gd name="connsiteY3" fmla="*/ 203200 h 2540000"/>
              <a:gd name="connisteX4" fmla="*/ 10972800 w 10972800"/>
              <a:gd name="connsiteY4" fmla="*/ 2336800 h 2540000"/>
              <a:gd name="connisteX5" fmla="*/ 10769600 w 10972800"/>
              <a:gd name="connsiteY5" fmla="*/ 2540000 h 2540000"/>
              <a:gd name="connisteX6" fmla="*/ 203200 w 10972800"/>
              <a:gd name="connsiteY6" fmla="*/ 2540000 h 2540000"/>
              <a:gd name="connisteX7" fmla="*/ 0 w 10972800"/>
              <a:gd name="connsiteY7" fmla="*/ 2336800 h 2540000"/>
              <a:gd name="connisteX8" fmla="*/ 0 w 109728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540000">
                <a:moveTo>
                  <a:pt x="0" y="203200"/>
                </a:moveTo>
                <a:cubicBezTo>
                  <a:pt x="0" y="90976"/>
                  <a:pt x="90976" y="0"/>
                  <a:pt x="203200" y="0"/>
                </a:cubicBezTo>
                <a:lnTo>
                  <a:pt x="10769600" y="0"/>
                </a:lnTo>
                <a:cubicBezTo>
                  <a:pt x="10881824" y="0"/>
                  <a:pt x="10972800" y="90976"/>
                  <a:pt x="10972800" y="203200"/>
                </a:cubicBezTo>
                <a:lnTo>
                  <a:pt x="10972800" y="2336800"/>
                </a:lnTo>
                <a:cubicBezTo>
                  <a:pt x="10972800" y="2449024"/>
                  <a:pt x="10881824" y="2540000"/>
                  <a:pt x="10769600" y="2540000"/>
                </a:cubicBezTo>
                <a:lnTo>
                  <a:pt x="203200" y="2540000"/>
                </a:lnTo>
                <a:cubicBezTo>
                  <a:pt x="90976" y="2540000"/>
                  <a:pt x="0" y="2449024"/>
                  <a:pt x="0" y="2336800"/>
                </a:cubicBezTo>
                <a:lnTo>
                  <a:pt x="0" y="203200"/>
                </a:lnTo>
                <a:close/>
              </a:path>
            </a:pathLst>
          </a:custGeom>
        </p:spPr>
      </p:pic>
      <p:sp>
        <p:nvSpPr>
          <p:cNvPr id="4" name="装饰  2"/>
          <p:cNvSpPr>
            <a:spLocks noGrp="1"/>
          </p:cNvSpPr>
          <p:nvPr>
            <p:ph type="body" idx="16395" hasCustomPrompt="1"/>
            <p:custDataLst>
              <p:tags r:id="rId4"/>
            </p:custDataLst>
          </p:nvPr>
        </p:nvSpPr>
        <p:spPr>
          <a:xfrm>
            <a:off x="609600" y="3696447"/>
            <a:ext cx="50800" cy="2160000"/>
          </a:xfrm>
        </p:spPr>
        <p:txBody>
          <a:bodyPr>
            <a:noAutofit/>
          </a:bodyPr>
          <a:lstStyle/>
          <a:p>
            <a:pPr>
              <a:buNone/>
            </a:pPr>
            <a:endParaRPr lang="zh-CN" altLang="en-US" dirty="0"/>
          </a:p>
        </p:txBody>
      </p:sp>
      <p:sp>
        <p:nvSpPr>
          <p:cNvPr id="5" name="文本占位符 4"/>
          <p:cNvSpPr>
            <a:spLocks noGrp="1"/>
          </p:cNvSpPr>
          <p:nvPr>
            <p:ph type="body" idx="16386"/>
            <p:custDataLst>
              <p:tags r:id="rId5"/>
            </p:custDataLst>
          </p:nvPr>
        </p:nvSpPr>
        <p:spPr>
          <a:xfrm>
            <a:off x="762000" y="3696447"/>
            <a:ext cx="2133600" cy="508000"/>
          </a:xfrm>
        </p:spPr>
        <p:txBody>
          <a:bodyPr>
            <a:noAutofit/>
          </a:bodyPr>
          <a:lstStyle/>
          <a:p>
            <a:r>
              <a:rPr lang="en-US" altLang="en-US" sz="1500" b="1" dirty="0"/>
              <a:t>Research focuses on issues</a:t>
            </a:r>
            <a:endParaRPr altLang="en-US" sz="1500" b="1" dirty="0"/>
          </a:p>
        </p:txBody>
      </p:sp>
      <p:sp>
        <p:nvSpPr>
          <p:cNvPr id="6" name="文本占位符 5"/>
          <p:cNvSpPr>
            <a:spLocks noGrp="1"/>
          </p:cNvSpPr>
          <p:nvPr>
            <p:ph type="body" idx="16387"/>
            <p:custDataLst>
              <p:tags r:id="rId6"/>
            </p:custDataLst>
          </p:nvPr>
        </p:nvSpPr>
        <p:spPr>
          <a:xfrm>
            <a:off x="762000" y="4204446"/>
            <a:ext cx="2641600" cy="2277035"/>
          </a:xfrm>
        </p:spPr>
        <p:txBody>
          <a:bodyPr>
            <a:noAutofit/>
          </a:bodyPr>
          <a:lstStyle/>
          <a:p>
            <a:pPr latinLnBrk="1"/>
            <a:r>
              <a:rPr lang="en-US" altLang="en-US" sz="1200" dirty="0"/>
              <a:t>This study focuses on whether machine learning models can accurately predict charging behavior, how SHAP values can assist in understanding key features, and the infrastructure or policy insights that can be gained from these patterns.</a:t>
            </a:r>
            <a:endParaRPr sz="1200" dirty="0"/>
          </a:p>
        </p:txBody>
      </p:sp>
      <p:sp>
        <p:nvSpPr>
          <p:cNvPr id="7" name="装饰  5"/>
          <p:cNvSpPr>
            <a:spLocks noGrp="1"/>
          </p:cNvSpPr>
          <p:nvPr>
            <p:ph type="body" idx="16396" hasCustomPrompt="1"/>
            <p:custDataLst>
              <p:tags r:id="rId7"/>
            </p:custDataLst>
          </p:nvPr>
        </p:nvSpPr>
        <p:spPr>
          <a:xfrm>
            <a:off x="3505200" y="3696447"/>
            <a:ext cx="50800" cy="2160000"/>
          </a:xfrm>
        </p:spPr>
        <p:txBody>
          <a:bodyPr>
            <a:noAutofit/>
          </a:bodyPr>
          <a:lstStyle/>
          <a:p>
            <a:pPr>
              <a:buNone/>
            </a:pPr>
            <a:endParaRPr lang="zh-CN" altLang="en-US"/>
          </a:p>
        </p:txBody>
      </p:sp>
      <p:sp>
        <p:nvSpPr>
          <p:cNvPr id="8" name="文本占位符 7"/>
          <p:cNvSpPr>
            <a:spLocks noGrp="1"/>
          </p:cNvSpPr>
          <p:nvPr>
            <p:ph type="body" idx="16388"/>
            <p:custDataLst>
              <p:tags r:id="rId8"/>
            </p:custDataLst>
          </p:nvPr>
        </p:nvSpPr>
        <p:spPr>
          <a:xfrm>
            <a:off x="3657600" y="3696447"/>
            <a:ext cx="2641600" cy="406400"/>
          </a:xfrm>
        </p:spPr>
        <p:txBody>
          <a:bodyPr>
            <a:noAutofit/>
          </a:bodyPr>
          <a:lstStyle/>
          <a:p>
            <a:r>
              <a:rPr lang="en-US" altLang="en-US" sz="1600" b="1" dirty="0"/>
              <a:t>Theoretical significance</a:t>
            </a:r>
            <a:endParaRPr altLang="en-US" sz="1600" b="1" dirty="0"/>
          </a:p>
        </p:txBody>
      </p:sp>
      <p:sp>
        <p:nvSpPr>
          <p:cNvPr id="9" name="文本占位符 8"/>
          <p:cNvSpPr>
            <a:spLocks noGrp="1"/>
          </p:cNvSpPr>
          <p:nvPr>
            <p:ph type="body" idx="16389"/>
            <p:custDataLst>
              <p:tags r:id="rId9"/>
            </p:custDataLst>
          </p:nvPr>
        </p:nvSpPr>
        <p:spPr>
          <a:xfrm>
            <a:off x="3657600" y="4204447"/>
            <a:ext cx="2641600" cy="1219200"/>
          </a:xfrm>
        </p:spPr>
        <p:txBody>
          <a:bodyPr>
            <a:noAutofit/>
          </a:bodyPr>
          <a:lstStyle/>
          <a:p>
            <a:pPr latinLnBrk="1"/>
            <a:r>
              <a:rPr lang="en-US" altLang="en-US" sz="1400" dirty="0"/>
              <a:t>By integrating prediction with interpretability, it has promoted the development of event-level behavior modeling in the analysis of electric vehicles.</a:t>
            </a:r>
            <a:endParaRPr altLang="en-US" sz="1400" dirty="0"/>
          </a:p>
        </p:txBody>
      </p:sp>
      <p:sp>
        <p:nvSpPr>
          <p:cNvPr id="10" name="装饰  8"/>
          <p:cNvSpPr>
            <a:spLocks noGrp="1"/>
          </p:cNvSpPr>
          <p:nvPr>
            <p:ph type="body" idx="16397" hasCustomPrompt="1"/>
            <p:custDataLst>
              <p:tags r:id="rId10"/>
            </p:custDataLst>
          </p:nvPr>
        </p:nvSpPr>
        <p:spPr>
          <a:xfrm>
            <a:off x="6400800" y="3696447"/>
            <a:ext cx="50800" cy="2160000"/>
          </a:xfrm>
        </p:spPr>
        <p:txBody>
          <a:bodyPr>
            <a:noAutofit/>
          </a:bodyPr>
          <a:lstStyle/>
          <a:p>
            <a:pPr>
              <a:buNone/>
            </a:pPr>
            <a:endParaRPr lang="zh-CN" altLang="en-US" dirty="0"/>
          </a:p>
        </p:txBody>
      </p:sp>
      <p:sp>
        <p:nvSpPr>
          <p:cNvPr id="11" name="文本占位符 10"/>
          <p:cNvSpPr>
            <a:spLocks noGrp="1"/>
          </p:cNvSpPr>
          <p:nvPr>
            <p:ph type="body" idx="16390"/>
            <p:custDataLst>
              <p:tags r:id="rId11"/>
            </p:custDataLst>
          </p:nvPr>
        </p:nvSpPr>
        <p:spPr>
          <a:xfrm>
            <a:off x="6553199" y="3696447"/>
            <a:ext cx="2501153" cy="406400"/>
          </a:xfrm>
        </p:spPr>
        <p:txBody>
          <a:bodyPr>
            <a:noAutofit/>
          </a:bodyPr>
          <a:lstStyle/>
          <a:p>
            <a:r>
              <a:rPr lang="en-US" altLang="en-US" sz="1600" b="1" dirty="0"/>
              <a:t>Practical significance</a:t>
            </a:r>
            <a:endParaRPr altLang="en-US" sz="1600" b="1" dirty="0"/>
          </a:p>
        </p:txBody>
      </p:sp>
      <p:sp>
        <p:nvSpPr>
          <p:cNvPr id="12" name="文本占位符 11"/>
          <p:cNvSpPr>
            <a:spLocks noGrp="1"/>
          </p:cNvSpPr>
          <p:nvPr>
            <p:ph type="body" idx="16391"/>
            <p:custDataLst>
              <p:tags r:id="rId12"/>
            </p:custDataLst>
          </p:nvPr>
        </p:nvSpPr>
        <p:spPr>
          <a:xfrm>
            <a:off x="6553200" y="4204447"/>
            <a:ext cx="2641600" cy="1219200"/>
          </a:xfrm>
        </p:spPr>
        <p:txBody>
          <a:bodyPr>
            <a:noAutofit/>
          </a:bodyPr>
          <a:lstStyle/>
          <a:p>
            <a:pPr latinLnBrk="1"/>
            <a:r>
              <a:rPr lang="en-US" altLang="en-US" sz="1400" dirty="0"/>
              <a:t>It provides tools for real-time alert systems, personalized charging suggestions and infrastructure planning.</a:t>
            </a:r>
            <a:endParaRPr altLang="en-US" sz="1400" dirty="0"/>
          </a:p>
        </p:txBody>
      </p:sp>
      <p:sp>
        <p:nvSpPr>
          <p:cNvPr id="13" name="装饰  1"/>
          <p:cNvSpPr>
            <a:spLocks noGrp="1"/>
          </p:cNvSpPr>
          <p:nvPr>
            <p:ph type="body" idx="16398" hasCustomPrompt="1"/>
            <p:custDataLst>
              <p:tags r:id="rId13"/>
            </p:custDataLst>
          </p:nvPr>
        </p:nvSpPr>
        <p:spPr>
          <a:xfrm>
            <a:off x="9296400" y="3696447"/>
            <a:ext cx="50800" cy="2160000"/>
          </a:xfrm>
        </p:spPr>
        <p:txBody>
          <a:bodyPr>
            <a:noAutofit/>
          </a:bodyPr>
          <a:lstStyle/>
          <a:p>
            <a:pPr>
              <a:buNone/>
            </a:pPr>
            <a:endParaRPr lang="zh-CN" altLang="en-US" dirty="0"/>
          </a:p>
        </p:txBody>
      </p:sp>
      <p:sp>
        <p:nvSpPr>
          <p:cNvPr id="14" name="文本占位符 13"/>
          <p:cNvSpPr>
            <a:spLocks noGrp="1"/>
          </p:cNvSpPr>
          <p:nvPr>
            <p:ph type="body" idx="16392"/>
            <p:custDataLst>
              <p:tags r:id="rId14"/>
            </p:custDataLst>
          </p:nvPr>
        </p:nvSpPr>
        <p:spPr>
          <a:xfrm>
            <a:off x="9448800" y="3696447"/>
            <a:ext cx="2133600" cy="406400"/>
          </a:xfrm>
        </p:spPr>
        <p:txBody>
          <a:bodyPr>
            <a:normAutofit/>
          </a:bodyPr>
          <a:lstStyle/>
          <a:p>
            <a:r>
              <a:rPr lang="en-US" altLang="en-US" sz="1600" b="1" dirty="0"/>
              <a:t>Policy Implications</a:t>
            </a:r>
            <a:endParaRPr altLang="en-US" sz="1600" b="1" dirty="0"/>
          </a:p>
        </p:txBody>
      </p:sp>
      <p:sp>
        <p:nvSpPr>
          <p:cNvPr id="15" name="文本占位符 14"/>
          <p:cNvSpPr>
            <a:spLocks noGrp="1"/>
          </p:cNvSpPr>
          <p:nvPr>
            <p:ph type="body" idx="16393"/>
            <p:custDataLst>
              <p:tags r:id="rId15"/>
            </p:custDataLst>
          </p:nvPr>
        </p:nvSpPr>
        <p:spPr>
          <a:xfrm>
            <a:off x="9448800" y="4204447"/>
            <a:ext cx="2133600" cy="1219200"/>
          </a:xfrm>
        </p:spPr>
        <p:txBody>
          <a:bodyPr>
            <a:noAutofit/>
          </a:bodyPr>
          <a:lstStyle/>
          <a:p>
            <a:pPr latinLnBrk="1"/>
            <a:r>
              <a:rPr lang="en-US" altLang="en-US" sz="1400" dirty="0"/>
              <a:t>By highlighting the high-risk user groups and charging patterns, evidence-based energy management strategies can be supported.</a:t>
            </a:r>
            <a:endParaRPr altLang="en-US" sz="1400"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6390"/>
            <p:custDataLst>
              <p:tags r:id="rId2"/>
            </p:custDataLst>
          </p:nvPr>
        </p:nvSpPr>
        <p:spPr/>
        <p:txBody>
          <a:bodyPr/>
          <a:lstStyle/>
          <a:p>
            <a:endParaRPr lang="zh-CN" altLang="en-US"/>
          </a:p>
        </p:txBody>
      </p:sp>
      <p:sp>
        <p:nvSpPr>
          <p:cNvPr id="3" name="标题"/>
          <p:cNvSpPr>
            <a:spLocks noGrp="1"/>
          </p:cNvSpPr>
          <p:nvPr>
            <p:ph type="title" idx="16388"/>
            <p:custDataLst>
              <p:tags r:id="rId3"/>
            </p:custDataLst>
          </p:nvPr>
        </p:nvSpPr>
        <p:spPr/>
        <p:txBody>
          <a:bodyPr/>
          <a:lstStyle/>
          <a:p>
            <a:r>
              <a:rPr lang="en-US" altLang="en-US" b="1" dirty="0"/>
              <a:t>literature Review</a:t>
            </a:r>
          </a:p>
        </p:txBody>
      </p:sp>
      <p:sp>
        <p:nvSpPr>
          <p:cNvPr id="4" name="序号"/>
          <p:cNvSpPr>
            <a:spLocks noGrp="1"/>
          </p:cNvSpPr>
          <p:nvPr>
            <p:ph type="body" idx="16389"/>
            <p:custDataLst>
              <p:tags r:id="rId4"/>
            </p:custDataLst>
          </p:nvPr>
        </p:nvSpPr>
        <p:spPr/>
        <p:txBody>
          <a:bodyPr/>
          <a:lstStyle/>
          <a:p>
            <a:r>
              <a:rPr lang="en-US" altLang="en-US" b="1" dirty="0"/>
              <a:t>02</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p:txBody>
          <a:bodyPr>
            <a:normAutofit/>
          </a:bodyPr>
          <a:lstStyle/>
          <a:p>
            <a:r>
              <a:rPr lang="en-US" altLang="zh-CN" sz="2800" b="1" dirty="0"/>
              <a:t>Electric vehicles adopt the modular design approach</a:t>
            </a:r>
            <a:endParaRPr lang="zh-CN" altLang="en-US" sz="2800" b="1" dirty="0"/>
          </a:p>
        </p:txBody>
      </p:sp>
      <p:sp>
        <p:nvSpPr>
          <p:cNvPr id="3" name="装饰  1"/>
          <p:cNvSpPr>
            <a:spLocks noGrp="1"/>
          </p:cNvSpPr>
          <p:nvPr>
            <p:ph type="body" idx="16395" hasCustomPrompt="1"/>
            <p:custDataLst>
              <p:tags r:id="rId3"/>
            </p:custDataLst>
          </p:nvPr>
        </p:nvSpPr>
        <p:spPr/>
        <p:txBody>
          <a:bodyPr>
            <a:noAutofit/>
          </a:bodyPr>
          <a:lstStyle/>
          <a:p>
            <a:pPr>
              <a:buNone/>
            </a:pPr>
            <a:endParaRPr lang="zh-CN" altLang="en-US" dirty="0"/>
          </a:p>
        </p:txBody>
      </p:sp>
      <p:sp>
        <p:nvSpPr>
          <p:cNvPr id="4" name="装饰  2"/>
          <p:cNvSpPr>
            <a:spLocks noGrp="1"/>
          </p:cNvSpPr>
          <p:nvPr>
            <p:ph type="body" idx="16396" hasCustomPrompt="1"/>
            <p:custDataLst>
              <p:tags r:id="rId4"/>
            </p:custDataLst>
          </p:nvPr>
        </p:nvSpPr>
        <p:spPr/>
        <p:txBody>
          <a:bodyPr>
            <a:noAutofit/>
          </a:bodyPr>
          <a:lstStyle/>
          <a:p>
            <a:pPr>
              <a:buNone/>
            </a:pPr>
            <a:endParaRPr lang="zh-CN" altLang="en-US"/>
          </a:p>
        </p:txBody>
      </p:sp>
      <p:pic>
        <p:nvPicPr>
          <p:cNvPr id="23" name="图片占位符 22" descr="7"/>
          <p:cNvPicPr>
            <a:picLocks noGrp="1" noChangeAspect="1"/>
          </p:cNvPicPr>
          <p:nvPr>
            <p:ph type="pic" idx="16394"/>
            <p:custDataLst>
              <p:tags r:id="rId5"/>
            </p:custDataLst>
          </p:nvPr>
        </p:nvPicPr>
        <p:blipFill>
          <a:blip r:embed="rId24">
            <a:extLst>
              <a:ext uri="{96DAC541-7B7A-43D3-8B79-37D633B846F1}">
                <asvg:svgBlip xmlns:asvg="http://schemas.microsoft.com/office/drawing/2016/SVG/main" r:embed="rId25"/>
              </a:ext>
            </a:extLst>
          </a:blip>
          <a:stretch>
            <a:fillRect/>
          </a:stretch>
        </p:blipFill>
        <p:spPr>
          <a:xfrm>
            <a:off x="1127760" y="1978660"/>
            <a:ext cx="487680" cy="487680"/>
          </a:xfrm>
          <a:prstGeom prst="rect">
            <a:avLst/>
          </a:prstGeom>
        </p:spPr>
      </p:pic>
      <p:sp>
        <p:nvSpPr>
          <p:cNvPr id="6" name="文本占位符 5"/>
          <p:cNvSpPr>
            <a:spLocks noGrp="1"/>
          </p:cNvSpPr>
          <p:nvPr>
            <p:ph type="body" idx="16386"/>
            <p:custDataLst>
              <p:tags r:id="rId6"/>
            </p:custDataLst>
          </p:nvPr>
        </p:nvSpPr>
        <p:spPr/>
        <p:txBody>
          <a:bodyPr>
            <a:normAutofit/>
          </a:bodyPr>
          <a:lstStyle/>
          <a:p>
            <a:r>
              <a:rPr lang="en-US" altLang="en-US" sz="1800" b="1" dirty="0"/>
              <a:t>Route optimization</a:t>
            </a:r>
            <a:endParaRPr altLang="en-US" sz="1800" b="1" dirty="0"/>
          </a:p>
        </p:txBody>
      </p:sp>
      <p:sp>
        <p:nvSpPr>
          <p:cNvPr id="7" name="文本占位符 6"/>
          <p:cNvSpPr>
            <a:spLocks noGrp="1"/>
          </p:cNvSpPr>
          <p:nvPr>
            <p:ph type="body" idx="16387"/>
            <p:custDataLst>
              <p:tags r:id="rId7"/>
            </p:custDataLst>
          </p:nvPr>
        </p:nvSpPr>
        <p:spPr/>
        <p:txBody>
          <a:bodyPr>
            <a:normAutofit fontScale="77500" lnSpcReduction="20000"/>
          </a:bodyPr>
          <a:lstStyle/>
          <a:p>
            <a:r>
              <a:rPr lang="en-US" altLang="en-US" dirty="0"/>
              <a:t>Such models (such as the study by Li et al., 2021) aim to find the optimal path with less energy consumption or travel time, featuring rationality and risk aversion. However, they treat low battery behavior as an outlier and do not conduct in-depth research on it.</a:t>
            </a:r>
            <a:endParaRPr dirty="0"/>
          </a:p>
        </p:txBody>
      </p:sp>
      <p:sp>
        <p:nvSpPr>
          <p:cNvPr id="8" name="装饰  6"/>
          <p:cNvSpPr>
            <a:spLocks noGrp="1"/>
          </p:cNvSpPr>
          <p:nvPr>
            <p:ph type="body" idx="16398" hasCustomPrompt="1"/>
            <p:custDataLst>
              <p:tags r:id="rId8"/>
            </p:custDataLst>
          </p:nvPr>
        </p:nvSpPr>
        <p:spPr/>
        <p:txBody>
          <a:bodyPr>
            <a:noAutofit/>
          </a:bodyPr>
          <a:lstStyle/>
          <a:p>
            <a:pPr>
              <a:buNone/>
            </a:pPr>
            <a:endParaRPr lang="zh-CN" altLang="en-US" dirty="0"/>
          </a:p>
        </p:txBody>
      </p:sp>
      <p:sp>
        <p:nvSpPr>
          <p:cNvPr id="9" name="装饰  7"/>
          <p:cNvSpPr>
            <a:spLocks noGrp="1"/>
          </p:cNvSpPr>
          <p:nvPr>
            <p:ph type="body" idx="16399" hasCustomPrompt="1"/>
            <p:custDataLst>
              <p:tags r:id="rId9"/>
            </p:custDataLst>
          </p:nvPr>
        </p:nvSpPr>
        <p:spPr/>
        <p:txBody>
          <a:bodyPr>
            <a:noAutofit/>
          </a:bodyPr>
          <a:lstStyle/>
          <a:p>
            <a:pPr>
              <a:buNone/>
            </a:pPr>
            <a:endParaRPr lang="zh-CN" altLang="en-US"/>
          </a:p>
        </p:txBody>
      </p:sp>
      <p:pic>
        <p:nvPicPr>
          <p:cNvPr id="24" name="图片占位符 23" descr="2"/>
          <p:cNvPicPr>
            <a:picLocks noGrp="1" noChangeAspect="1"/>
          </p:cNvPicPr>
          <p:nvPr>
            <p:ph type="pic" idx="16397"/>
            <p:custDataLst>
              <p:tags r:id="rId10"/>
            </p:custDataLst>
          </p:nvPr>
        </p:nvPicPr>
        <p:blipFill>
          <a:blip r:embed="rId26">
            <a:extLst>
              <a:ext uri="{96DAC541-7B7A-43D3-8B79-37D633B846F1}">
                <asvg:svgBlip xmlns:asvg="http://schemas.microsoft.com/office/drawing/2016/SVG/main" r:embed="rId27"/>
              </a:ext>
            </a:extLst>
          </a:blip>
          <a:stretch>
            <a:fillRect/>
          </a:stretch>
        </p:blipFill>
        <p:spPr>
          <a:xfrm>
            <a:off x="6766560" y="1978660"/>
            <a:ext cx="487680" cy="487680"/>
          </a:xfrm>
          <a:prstGeom prst="rect">
            <a:avLst/>
          </a:prstGeom>
        </p:spPr>
      </p:pic>
      <p:sp>
        <p:nvSpPr>
          <p:cNvPr id="11" name="文本占位符 10"/>
          <p:cNvSpPr>
            <a:spLocks noGrp="1"/>
          </p:cNvSpPr>
          <p:nvPr>
            <p:ph type="body" idx="16388"/>
            <p:custDataLst>
              <p:tags r:id="rId11"/>
            </p:custDataLst>
          </p:nvPr>
        </p:nvSpPr>
        <p:spPr/>
        <p:txBody>
          <a:bodyPr>
            <a:normAutofit/>
          </a:bodyPr>
          <a:lstStyle/>
          <a:p>
            <a:r>
              <a:rPr lang="en-US" altLang="en-US" sz="1600" b="1" dirty="0"/>
              <a:t>Recommended charging stations</a:t>
            </a:r>
            <a:endParaRPr altLang="en-US" sz="1600" b="1" dirty="0"/>
          </a:p>
        </p:txBody>
      </p:sp>
      <p:sp>
        <p:nvSpPr>
          <p:cNvPr id="12" name="文本占位符 11"/>
          <p:cNvSpPr>
            <a:spLocks noGrp="1"/>
          </p:cNvSpPr>
          <p:nvPr>
            <p:ph type="body" idx="16389"/>
            <p:custDataLst>
              <p:tags r:id="rId12"/>
            </p:custDataLst>
          </p:nvPr>
        </p:nvSpPr>
        <p:spPr>
          <a:xfrm>
            <a:off x="7721600" y="2273300"/>
            <a:ext cx="3556000" cy="1219200"/>
          </a:xfrm>
        </p:spPr>
        <p:txBody>
          <a:bodyPr>
            <a:normAutofit fontScale="77500" lnSpcReduction="20000"/>
          </a:bodyPr>
          <a:lstStyle/>
          <a:p>
            <a:r>
              <a:rPr lang="en-US" altLang="en-US" dirty="0"/>
              <a:t>As in the study by Guo et al. (2021), which identified the optimal geographical distribution of chargers based on usage time or predicted demand, this approach improved infrastructure planning, but did not model the low battery behavior at the user side.</a:t>
            </a:r>
            <a:endParaRPr dirty="0"/>
          </a:p>
        </p:txBody>
      </p:sp>
      <p:sp>
        <p:nvSpPr>
          <p:cNvPr id="13" name="装饰  1"/>
          <p:cNvSpPr>
            <a:spLocks noGrp="1"/>
          </p:cNvSpPr>
          <p:nvPr>
            <p:ph type="body" idx="16401" hasCustomPrompt="1"/>
            <p:custDataLst>
              <p:tags r:id="rId13"/>
            </p:custDataLst>
          </p:nvPr>
        </p:nvSpPr>
        <p:spPr/>
        <p:txBody>
          <a:bodyPr>
            <a:noAutofit/>
          </a:bodyPr>
          <a:lstStyle/>
          <a:p>
            <a:pPr>
              <a:buNone/>
            </a:pPr>
            <a:endParaRPr lang="zh-CN" altLang="en-US"/>
          </a:p>
        </p:txBody>
      </p:sp>
      <p:sp>
        <p:nvSpPr>
          <p:cNvPr id="14" name="装饰  2"/>
          <p:cNvSpPr>
            <a:spLocks noGrp="1"/>
          </p:cNvSpPr>
          <p:nvPr>
            <p:ph type="body" idx="16402" hasCustomPrompt="1"/>
            <p:custDataLst>
              <p:tags r:id="rId14"/>
            </p:custDataLst>
          </p:nvPr>
        </p:nvSpPr>
        <p:spPr/>
        <p:txBody>
          <a:bodyPr>
            <a:noAutofit/>
          </a:bodyPr>
          <a:lstStyle/>
          <a:p>
            <a:pPr>
              <a:buNone/>
            </a:pPr>
            <a:endParaRPr lang="zh-CN" altLang="en-US"/>
          </a:p>
        </p:txBody>
      </p:sp>
      <p:pic>
        <p:nvPicPr>
          <p:cNvPr id="25" name="图片占位符 24" descr="3"/>
          <p:cNvPicPr>
            <a:picLocks noGrp="1" noChangeAspect="1"/>
          </p:cNvPicPr>
          <p:nvPr>
            <p:ph type="pic" idx="16400"/>
            <p:custDataLst>
              <p:tags r:id="rId15"/>
            </p:custDataLst>
          </p:nvPr>
        </p:nvPicPr>
        <p:blipFill>
          <a:blip r:embed="rId28">
            <a:extLst>
              <a:ext uri="{96DAC541-7B7A-43D3-8B79-37D633B846F1}">
                <asvg:svgBlip xmlns:asvg="http://schemas.microsoft.com/office/drawing/2016/SVG/main" r:embed="rId29"/>
              </a:ext>
            </a:extLst>
          </a:blip>
          <a:stretch>
            <a:fillRect/>
          </a:stretch>
        </p:blipFill>
        <p:spPr>
          <a:xfrm>
            <a:off x="1127760" y="4493260"/>
            <a:ext cx="487680" cy="487680"/>
          </a:xfrm>
          <a:prstGeom prst="rect">
            <a:avLst/>
          </a:prstGeom>
        </p:spPr>
      </p:pic>
      <p:sp>
        <p:nvSpPr>
          <p:cNvPr id="16" name="文本占位符 15"/>
          <p:cNvSpPr>
            <a:spLocks noGrp="1"/>
          </p:cNvSpPr>
          <p:nvPr>
            <p:ph type="body" idx="16390"/>
            <p:custDataLst>
              <p:tags r:id="rId16"/>
            </p:custDataLst>
          </p:nvPr>
        </p:nvSpPr>
        <p:spPr/>
        <p:txBody>
          <a:bodyPr>
            <a:noAutofit/>
          </a:bodyPr>
          <a:lstStyle/>
          <a:p>
            <a:r>
              <a:rPr lang="en-US" altLang="en-US" sz="1600" b="1" dirty="0"/>
              <a:t>Aggregation of load and demand modeling</a:t>
            </a:r>
            <a:endParaRPr altLang="en-US" sz="1600" b="1" dirty="0"/>
          </a:p>
        </p:txBody>
      </p:sp>
      <p:sp>
        <p:nvSpPr>
          <p:cNvPr id="17" name="文本占位符 16"/>
          <p:cNvSpPr>
            <a:spLocks noGrp="1"/>
          </p:cNvSpPr>
          <p:nvPr>
            <p:ph type="body" idx="16391"/>
            <p:custDataLst>
              <p:tags r:id="rId17"/>
            </p:custDataLst>
          </p:nvPr>
        </p:nvSpPr>
        <p:spPr>
          <a:xfrm>
            <a:off x="2082800" y="4857750"/>
            <a:ext cx="3556000" cy="1219200"/>
          </a:xfrm>
        </p:spPr>
        <p:txBody>
          <a:bodyPr>
            <a:normAutofit fontScale="92500" lnSpcReduction="20000"/>
          </a:bodyPr>
          <a:lstStyle/>
          <a:p>
            <a:r>
              <a:rPr lang="en-US" altLang="en-US" dirty="0"/>
              <a:t>Such studies rely on time series data or macro-statistics to predict energy demand, but they are unable to deeply understand individual decisions under low-load conditions.</a:t>
            </a:r>
            <a:endParaRPr altLang="en-US" dirty="0"/>
          </a:p>
        </p:txBody>
      </p:sp>
      <p:sp>
        <p:nvSpPr>
          <p:cNvPr id="18" name="装饰  6"/>
          <p:cNvSpPr>
            <a:spLocks noGrp="1"/>
          </p:cNvSpPr>
          <p:nvPr>
            <p:ph type="body" idx="16404" hasCustomPrompt="1"/>
            <p:custDataLst>
              <p:tags r:id="rId18"/>
            </p:custDataLst>
          </p:nvPr>
        </p:nvSpPr>
        <p:spPr/>
        <p:txBody>
          <a:bodyPr>
            <a:noAutofit/>
          </a:bodyPr>
          <a:lstStyle/>
          <a:p>
            <a:pPr>
              <a:buNone/>
            </a:pPr>
            <a:endParaRPr lang="zh-CN" altLang="en-US"/>
          </a:p>
        </p:txBody>
      </p:sp>
      <p:sp>
        <p:nvSpPr>
          <p:cNvPr id="19" name="装饰  7"/>
          <p:cNvSpPr>
            <a:spLocks noGrp="1"/>
          </p:cNvSpPr>
          <p:nvPr>
            <p:ph type="body" idx="16405" hasCustomPrompt="1"/>
            <p:custDataLst>
              <p:tags r:id="rId19"/>
            </p:custDataLst>
          </p:nvPr>
        </p:nvSpPr>
        <p:spPr/>
        <p:txBody>
          <a:bodyPr>
            <a:noAutofit/>
          </a:bodyPr>
          <a:lstStyle/>
          <a:p>
            <a:pPr>
              <a:buNone/>
            </a:pPr>
            <a:endParaRPr lang="zh-CN" altLang="en-US"/>
          </a:p>
        </p:txBody>
      </p:sp>
      <p:pic>
        <p:nvPicPr>
          <p:cNvPr id="26" name="图片占位符 25" descr="10"/>
          <p:cNvPicPr>
            <a:picLocks noGrp="1" noChangeAspect="1"/>
          </p:cNvPicPr>
          <p:nvPr>
            <p:ph type="pic" idx="16403"/>
            <p:custDataLst>
              <p:tags r:id="rId20"/>
            </p:custDataLst>
          </p:nvPr>
        </p:nvPicPr>
        <p:blipFill>
          <a:blip r:embed="rId30">
            <a:extLst>
              <a:ext uri="{96DAC541-7B7A-43D3-8B79-37D633B846F1}">
                <asvg:svgBlip xmlns:asvg="http://schemas.microsoft.com/office/drawing/2016/SVG/main" r:embed="rId31"/>
              </a:ext>
            </a:extLst>
          </a:blip>
          <a:stretch>
            <a:fillRect/>
          </a:stretch>
        </p:blipFill>
        <p:spPr>
          <a:xfrm>
            <a:off x="6766560" y="4493260"/>
            <a:ext cx="487680" cy="487680"/>
          </a:xfrm>
          <a:prstGeom prst="rect">
            <a:avLst/>
          </a:prstGeom>
        </p:spPr>
      </p:pic>
      <p:sp>
        <p:nvSpPr>
          <p:cNvPr id="21" name="文本占位符 20"/>
          <p:cNvSpPr>
            <a:spLocks noGrp="1"/>
          </p:cNvSpPr>
          <p:nvPr>
            <p:ph type="body" idx="16392"/>
            <p:custDataLst>
              <p:tags r:id="rId21"/>
            </p:custDataLst>
          </p:nvPr>
        </p:nvSpPr>
        <p:spPr/>
        <p:txBody>
          <a:bodyPr>
            <a:normAutofit/>
          </a:bodyPr>
          <a:lstStyle/>
          <a:p>
            <a:r>
              <a:rPr lang="en-US" altLang="en-US" sz="1600" b="1" dirty="0"/>
              <a:t>Limited-range behavioral analysis</a:t>
            </a:r>
            <a:endParaRPr altLang="en-US" sz="1600" b="1" dirty="0"/>
          </a:p>
        </p:txBody>
      </p:sp>
      <p:sp>
        <p:nvSpPr>
          <p:cNvPr id="22" name="文本占位符 21"/>
          <p:cNvSpPr>
            <a:spLocks noGrp="1"/>
          </p:cNvSpPr>
          <p:nvPr>
            <p:ph type="body" idx="16393"/>
            <p:custDataLst>
              <p:tags r:id="rId22"/>
            </p:custDataLst>
          </p:nvPr>
        </p:nvSpPr>
        <p:spPr>
          <a:xfrm>
            <a:off x="7721600" y="4857750"/>
            <a:ext cx="3556000" cy="2002006"/>
          </a:xfrm>
        </p:spPr>
        <p:txBody>
          <a:bodyPr>
            <a:noAutofit/>
          </a:bodyPr>
          <a:lstStyle/>
          <a:p>
            <a:r>
              <a:rPr lang="en-US" altLang="en-US" sz="1200" dirty="0"/>
              <a:t>The study by Zhao et al. (2022) took into account low battery usage behavior, but the method was mainly descriptive. The accuracy rate of traditional technology predictions was only 38.4%, and it lacked interpretability.</a:t>
            </a:r>
            <a:endParaRPr sz="1200"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custDataLst>
              <p:tags r:id="rId2"/>
            </p:custDataLst>
          </p:nvPr>
        </p:nvSpPr>
        <p:spPr>
          <a:xfrm>
            <a:off x="609600" y="4061838"/>
            <a:ext cx="4439055" cy="1743953"/>
          </a:xfrm>
        </p:spPr>
        <p:txBody>
          <a:bodyPr>
            <a:normAutofit/>
          </a:bodyPr>
          <a:lstStyle/>
          <a:p>
            <a:r>
              <a:rPr lang="en-US" altLang="zh-CN" sz="3200" b="1" dirty="0"/>
              <a:t>Predictive and Interpretable Modeling Methods</a:t>
            </a:r>
            <a:endParaRPr lang="zh-CN" altLang="en-US" sz="3200" b="1" dirty="0"/>
          </a:p>
        </p:txBody>
      </p:sp>
      <p:pic>
        <p:nvPicPr>
          <p:cNvPr id="3" name="内容占位符 2" descr="eb4da219-54bb-11f0-ac4f-f252158328f6"/>
          <p:cNvPicPr>
            <a:picLocks noGrp="1" noChangeAspect="1"/>
          </p:cNvPicPr>
          <p:nvPr>
            <p:ph idx="16390"/>
            <p:custDataLst>
              <p:tags r:id="rId3"/>
            </p:custDataLst>
          </p:nvPr>
        </p:nvPicPr>
        <p:blipFill>
          <a:blip r:embed="rId9"/>
          <a:srcRect l="962" r="962"/>
          <a:stretch>
            <a:fillRect/>
          </a:stretch>
        </p:blipFill>
        <p:spPr>
          <a:xfrm>
            <a:off x="609600" y="609600"/>
            <a:ext cx="10972800" cy="3251200"/>
          </a:xfrm>
          <a:custGeom>
            <a:avLst/>
            <a:gdLst>
              <a:gd name="connisteX0" fmla="*/ 0 w 10972800"/>
              <a:gd name="connsiteY0" fmla="*/ 203200 h 3251200"/>
              <a:gd name="connisteX1" fmla="*/ 203200 w 10972800"/>
              <a:gd name="connsiteY1" fmla="*/ 0 h 3251200"/>
              <a:gd name="connisteX2" fmla="*/ 10769600 w 10972800"/>
              <a:gd name="connsiteY2" fmla="*/ 0 h 3251200"/>
              <a:gd name="connisteX3" fmla="*/ 10972800 w 10972800"/>
              <a:gd name="connsiteY3" fmla="*/ 203200 h 3251200"/>
              <a:gd name="connisteX4" fmla="*/ 10972800 w 10972800"/>
              <a:gd name="connsiteY4" fmla="*/ 3048000 h 3251200"/>
              <a:gd name="connisteX5" fmla="*/ 10769600 w 10972800"/>
              <a:gd name="connsiteY5" fmla="*/ 3251200 h 3251200"/>
              <a:gd name="connisteX6" fmla="*/ 203200 w 10972800"/>
              <a:gd name="connsiteY6" fmla="*/ 3251200 h 3251200"/>
              <a:gd name="connisteX7" fmla="*/ 0 w 10972800"/>
              <a:gd name="connsiteY7" fmla="*/ 3048000 h 3251200"/>
              <a:gd name="connisteX8" fmla="*/ 0 w 109728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3251200">
                <a:moveTo>
                  <a:pt x="0" y="203200"/>
                </a:moveTo>
                <a:cubicBezTo>
                  <a:pt x="0" y="90976"/>
                  <a:pt x="90976" y="0"/>
                  <a:pt x="203200" y="0"/>
                </a:cubicBezTo>
                <a:lnTo>
                  <a:pt x="10769600" y="0"/>
                </a:lnTo>
                <a:cubicBezTo>
                  <a:pt x="10881824" y="0"/>
                  <a:pt x="10972800" y="90976"/>
                  <a:pt x="10972800" y="203200"/>
                </a:cubicBezTo>
                <a:lnTo>
                  <a:pt x="10972800" y="3048000"/>
                </a:lnTo>
                <a:cubicBezTo>
                  <a:pt x="10972800" y="3160224"/>
                  <a:pt x="10881824" y="3251200"/>
                  <a:pt x="10769600" y="3251200"/>
                </a:cubicBezTo>
                <a:lnTo>
                  <a:pt x="203200" y="3251200"/>
                </a:lnTo>
                <a:cubicBezTo>
                  <a:pt x="90976" y="3251200"/>
                  <a:pt x="0" y="3160224"/>
                  <a:pt x="0" y="3048000"/>
                </a:cubicBezTo>
                <a:lnTo>
                  <a:pt x="0" y="203200"/>
                </a:lnTo>
                <a:close/>
              </a:path>
            </a:pathLst>
          </a:custGeom>
        </p:spPr>
      </p:pic>
      <p:sp>
        <p:nvSpPr>
          <p:cNvPr id="4" name="文本占位符 3"/>
          <p:cNvSpPr>
            <a:spLocks noGrp="1"/>
          </p:cNvSpPr>
          <p:nvPr>
            <p:ph type="body" idx="16386"/>
            <p:custDataLst>
              <p:tags r:id="rId4"/>
            </p:custDataLst>
          </p:nvPr>
        </p:nvSpPr>
        <p:spPr>
          <a:xfrm>
            <a:off x="4648200" y="4064000"/>
            <a:ext cx="3162300" cy="568528"/>
          </a:xfrm>
        </p:spPr>
        <p:txBody>
          <a:bodyPr>
            <a:noAutofit/>
          </a:bodyPr>
          <a:lstStyle/>
          <a:p>
            <a:r>
              <a:rPr lang="en-US" altLang="en-US" sz="1400" b="1" dirty="0"/>
              <a:t>Application of machine learning methods in traffic analysis</a:t>
            </a:r>
            <a:endParaRPr altLang="en-US" sz="1400" b="1" dirty="0"/>
          </a:p>
        </p:txBody>
      </p:sp>
      <p:sp>
        <p:nvSpPr>
          <p:cNvPr id="5" name="文本占位符 4"/>
          <p:cNvSpPr>
            <a:spLocks noGrp="1"/>
          </p:cNvSpPr>
          <p:nvPr>
            <p:ph type="body" idx="16387"/>
            <p:custDataLst>
              <p:tags r:id="rId5"/>
            </p:custDataLst>
          </p:nvPr>
        </p:nvSpPr>
        <p:spPr>
          <a:xfrm>
            <a:off x="4648200" y="4654145"/>
            <a:ext cx="3162300" cy="1219200"/>
          </a:xfrm>
        </p:spPr>
        <p:txBody>
          <a:bodyPr>
            <a:noAutofit/>
          </a:bodyPr>
          <a:lstStyle/>
          <a:p>
            <a:r>
              <a:rPr lang="en-US" altLang="en-US" sz="1200" dirty="0"/>
              <a:t>Advanced machine learning methods, such as </a:t>
            </a:r>
            <a:r>
              <a:rPr lang="en-US" altLang="en-US" sz="1200" dirty="0" err="1"/>
              <a:t>XGBoost</a:t>
            </a:r>
            <a:r>
              <a:rPr lang="en-US" altLang="en-US" sz="1200" dirty="0"/>
              <a:t> and random forest (Kim et al., 2020), are used for classification tasks, and SHAP is used for post hoc interpretation of the decisions made by machine learning models. The application of these methods in traffic analysis is gradually increasing.</a:t>
            </a:r>
            <a:endParaRPr sz="1200" dirty="0"/>
          </a:p>
        </p:txBody>
      </p:sp>
      <p:sp>
        <p:nvSpPr>
          <p:cNvPr id="6" name="文本占位符 5"/>
          <p:cNvSpPr>
            <a:spLocks noGrp="1"/>
          </p:cNvSpPr>
          <p:nvPr>
            <p:ph type="body" idx="16388"/>
            <p:custDataLst>
              <p:tags r:id="rId6"/>
            </p:custDataLst>
          </p:nvPr>
        </p:nvSpPr>
        <p:spPr>
          <a:xfrm>
            <a:off x="8420099" y="4064000"/>
            <a:ext cx="3429001" cy="406400"/>
          </a:xfrm>
        </p:spPr>
        <p:txBody>
          <a:bodyPr>
            <a:noAutofit/>
          </a:bodyPr>
          <a:lstStyle/>
          <a:p>
            <a:r>
              <a:rPr lang="en-US" altLang="en-US" sz="1400" b="1" dirty="0"/>
              <a:t>The uniqueness of this research method</a:t>
            </a:r>
            <a:endParaRPr altLang="en-US" sz="1400" b="1" dirty="0"/>
          </a:p>
        </p:txBody>
      </p:sp>
      <p:sp>
        <p:nvSpPr>
          <p:cNvPr id="7" name="文本占位符 6"/>
          <p:cNvSpPr>
            <a:spLocks noGrp="1"/>
          </p:cNvSpPr>
          <p:nvPr>
            <p:ph type="body" idx="16389"/>
            <p:custDataLst>
              <p:tags r:id="rId7"/>
            </p:custDataLst>
          </p:nvPr>
        </p:nvSpPr>
        <p:spPr>
          <a:xfrm>
            <a:off x="8420100" y="4654145"/>
            <a:ext cx="3162300" cy="2009302"/>
          </a:xfrm>
        </p:spPr>
        <p:txBody>
          <a:bodyPr>
            <a:noAutofit/>
          </a:bodyPr>
          <a:lstStyle/>
          <a:p>
            <a:r>
              <a:rPr lang="en-US" altLang="en-US" sz="1200" dirty="0"/>
              <a:t>This study employed </a:t>
            </a:r>
            <a:r>
              <a:rPr lang="en-US" altLang="en-US" sz="1200" dirty="0" err="1"/>
              <a:t>XGBoost</a:t>
            </a:r>
            <a:r>
              <a:rPr lang="en-US" altLang="en-US" sz="1200" dirty="0"/>
              <a:t> to predict whether users would charge immediately after a low-battery event, and used SHAP to explain the reasons behind the decisions. This approach not only enables the prediction of when to charge but also provides explanations for the reasons, making it unique.</a:t>
            </a:r>
            <a:endParaRPr sz="1200"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AITEMPLATE_STYLE_ID" val="6979663105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a3c678de4963596311c28a4960824973b0272b8"/>
  <p:tag name="KSO_WM_NEWLAYOUT_ID" val="slide_e31e52eea557da88"/>
</p:tagLst>
</file>

<file path=ppt/tags/tag11.xml><?xml version="1.0" encoding="utf-8"?>
<p:tagLst xmlns:a="http://schemas.openxmlformats.org/drawingml/2006/main" xmlns:r="http://schemas.openxmlformats.org/officeDocument/2006/relationships" xmlns:p="http://schemas.openxmlformats.org/presentationml/2006/main">
  <p:tag name="$PH_EXT" val="2"/>
  <p:tag name="KSO_WM_BEAUTIFY_FLAG" val="#wm#"/>
  <p:tag name="KSO_WM_UNIT_INDEX" val="2"/>
  <p:tag name="KSO_WM_UNIT_TYPE" val="i"/>
  <p:tag name="KSO_WM_FIGMA_FLAG" val="#fgm#"/>
  <p:tag name="KSO_WM_UNIT_ID" val="_11*i*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110.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14.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8e426ee9d33829f6a86a048c136be554ab27d91"/>
  <p:tag name="KSO_WM_NEWLAYOUT_ID" val="slide_3e9887b6c51e8c40"/>
</p:tagLst>
</file>

<file path=ppt/tags/tag12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26.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EXT_TYPE" val="1"/>
  <p:tag name="KSO_WM_UNIT_TYPE" val="b"/>
  <p:tag name="KSO_WM_FIGMA_FLAG" val="#fgm#"/>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ccb518f22a67c58628f0151c3029aea37ab768d9"/>
  <p:tag name="KSO_WM_NEWLAYOUT_ID" val="slide_17c0013ac5bbdddd"/>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3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3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9e4a765f373c27483eeee00001730a025fff55aa"/>
  <p:tag name="KSO_WM_NEWLAYOUT_ID" val="393"/>
  <p:tag name="KSO_WM_FIGMA_FLAG" val="#fgm#"/>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4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9b7457465c6158c65faaeb866f3459342bed17f8"/>
  <p:tag name="KSO_WM_NEWLAYOUT_ID" val="slide_b40aca045d051e6b"/>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9b2651e34aedc008426c47418966a3519f0f56d8"/>
  <p:tag name="KSO_WM_NEWLAYOUT_ID" val="slide_81d8e711c58b27d4"/>
</p:tagLst>
</file>

<file path=ppt/tags/tag15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6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66.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9c185da226b84a8161d4376bfa6f5dd4910fa53"/>
  <p:tag name="KSO_WM_NEWLAYOUT_ID" val="slide_0278004f42c7b363"/>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175.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UNIT_INDEX" val="1_1_1"/>
  <p:tag name="KSO_WM_UNIT_TYPE" val="l_h_i"/>
</p:tagLst>
</file>

<file path=ppt/tags/tag176.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79.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UNIT_INDEX" val="1_2_1"/>
  <p:tag name="KSO_WM_UNIT_TYPE" val="l_h_i"/>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6c51d5c4872d0cf42d129ae482022623ea4b40ac"/>
  <p:tag name="KSO_WM_NEWLAYOUT_ID" val="slide_faeb64cce26c60d8"/>
</p:tagLst>
</file>

<file path=ppt/tags/tag180.xml><?xml version="1.0" encoding="utf-8"?>
<p:tagLst xmlns:a="http://schemas.openxmlformats.org/drawingml/2006/main" xmlns:r="http://schemas.openxmlformats.org/officeDocument/2006/relationships"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a1c9c2a0e4f1effa779ca0d8142ab37fe4dfdfb"/>
  <p:tag name="KSO_WM_NEWLAYOUT_ID" val="slide_770290a8f5ed15b0"/>
</p:tagLst>
</file>

<file path=ppt/tags/tag18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188.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UNIT_INDEX" val="1_1_2"/>
  <p:tag name="KSO_WM_UNIT_TYPE" val="l_h_i"/>
</p:tagLst>
</file>

<file path=ppt/tags/tag189.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9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193.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UNIT_INDEX" val="1_2_2"/>
  <p:tag name="KSO_WM_UNIT_TYPE" val="l_h_i"/>
</p:tagLst>
</file>

<file path=ppt/tags/tag194.xml><?xml version="1.0" encoding="utf-8"?>
<p:tagLst xmlns:a="http://schemas.openxmlformats.org/drawingml/2006/main" xmlns:r="http://schemas.openxmlformats.org/officeDocument/2006/relationships"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0.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009147425aa0d24325521b94fe868b3601661bb"/>
  <p:tag name="KSO_WM_NEWLAYOUT_ID" val="slide_e1d1abaaf739d42e"/>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202.xml><?xml version="1.0" encoding="utf-8"?>
<p:tagLst xmlns:a="http://schemas.openxmlformats.org/drawingml/2006/main" xmlns:r="http://schemas.openxmlformats.org/officeDocument/2006/relationships" xmlns:p="http://schemas.openxmlformats.org/presentationml/2006/main">
  <p:tag name="KSO_WM_FIGMA_DECORATION_INDEX" val="17_contentModel"/>
  <p:tag name="$PH_EXT" val="2"/>
  <p:tag name="KSO_WM_BEAUTIFY_FLAG" val="#fgm#"/>
  <p:tag name="KSO_WM_FIGMA_FLAG" val="#fgm#"/>
  <p:tag name="KSO_WM_UNIT_INDEX" val="1_1"/>
  <p:tag name="KSO_WM_UNIT_TYPE" val="l_i"/>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83e38ec5a959f82f1caf303ec8afb73d024beb3e"/>
  <p:tag name="KSO_WM_NEWLAYOUT_ID" val="slide_718363e902793971"/>
</p:tagLst>
</file>

<file path=ppt/tags/tag213.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UNIT_INDEX" val="1_1_1"/>
  <p:tag name="KSO_WM_UNIT_TYPE" val="l_h_i"/>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17.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UNIT_INDEX" val="1_2_1"/>
  <p:tag name="KSO_WM_UNIT_TYPE" val="l_h_i"/>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21.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UNIT_INDEX" val="1_3_1"/>
  <p:tag name="KSO_WM_UNIT_TYPE" val="l_h_i"/>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09027575dd3165f9a1ba39891906336d669d54c"/>
  <p:tag name="KSO_WM_NEWLAYOUT_ID" val="slide_a8556cd901320e4b"/>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30.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33.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UNIT_INDEX" val="1_2_1"/>
  <p:tag name="KSO_WM_UNIT_TYPE" val="l_h_i"/>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36.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UNIT_INDEX" val="1_3_1"/>
  <p:tag name="KSO_WM_UNIT_TYPE" val="l_h_i"/>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3378c4d7b910b11787ba4afab94c071ad6a72e3"/>
  <p:tag name="KSO_WM_NEWLAYOUT_ID" val="slide_17aed52960b7305a"/>
</p:tagLst>
</file>

<file path=ppt/tags/tag243.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244.xml><?xml version="1.0" encoding="utf-8"?>
<p:tagLst xmlns:a="http://schemas.openxmlformats.org/drawingml/2006/main" xmlns:r="http://schemas.openxmlformats.org/officeDocument/2006/relationships"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4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248.xml><?xml version="1.0" encoding="utf-8"?>
<p:tagLst xmlns:a="http://schemas.openxmlformats.org/drawingml/2006/main" xmlns:r="http://schemas.openxmlformats.org/officeDocument/2006/relationships"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c745b15bcdad1e7bb8856f95604efa2e66bb79b"/>
  <p:tag name="KSO_WM_NEWLAYOUT_ID" val="slide_706d4240adf47b4e"/>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8801cb01067ad317e67ce30fb22e6dc74c31c86d"/>
  <p:tag name="KSO_WM_NEWLAYOUT_ID" val="slide_59fb8c12a2382fd3"/>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d2adeb9a6b2fec08563ec5b0c88e07abb4a69764"/>
  <p:tag name="KSO_WM_NEWLAYOUT_ID" val="slide_d66e5e1300942c29"/>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d"/>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28.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d"/>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f"/>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TYPE" val="l_h_d"/>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TYPE" val="l_h_a"/>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TYPE" val="l_h_f"/>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abf191f60356a2acf293a206588dfe00ee4295d"/>
  <p:tag name="KSO_WM_NEWLAYOUT_ID" val="slide_d233a04c91228a1b"/>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90.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9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9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23774411da9d2ae21f0f8f46a2e63830bdfd0d5"/>
  <p:tag name="KSO_WM_NEWLAYOUT_ID" val="slide_f64549512ce8df60"/>
</p:tagLst>
</file>

<file path=ppt/tags/tag306.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10.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b07025a78c66e2ba002780eb52af1a224d8a53d"/>
  <p:tag name="KSO_WM_NEWLAYOUT_ID" val="slide_a784c87bdcc349d2"/>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19.xml><?xml version="1.0" encoding="utf-8"?>
<p:tagLst xmlns:a="http://schemas.openxmlformats.org/drawingml/2006/main" xmlns:r="http://schemas.openxmlformats.org/officeDocument/2006/relationships" xmlns:p="http://schemas.openxmlformats.org/presentationml/2006/main">
  <p:tag name="KSO_WM_FIGMA_DECORATION_INDEX" val="18_contentModel"/>
  <p:tag name="$PH_EXT" val="2"/>
  <p:tag name="KSO_WM_BEAUTIFY_FLAG" val="#fgm#"/>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
  <p:tag name="KSO_WM_UNIT_TYPE" val="l_i"/>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1146645bd9c29cbbd047924e2823b154e20c4abe"/>
  <p:tag name="KSO_WM_NEWLAYOUT_ID" val="slide_bf4a5822a39e10dd"/>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a92709e092f739ed46cdf7f5090fa275dab0bf9"/>
  <p:tag name="KSO_WM_NEWLAYOUT_ID" val="slide_982a4e1c09d2a820"/>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c519b79d6a081c3471f26b001680667dc8a69355"/>
  <p:tag name="KSO_WM_NEWLAYOUT_ID" val="slide_f95b87826d1fb558"/>
</p:tagLst>
</file>

<file path=ppt/tags/tag34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342.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UNIT_INDEX" val="1_1_2"/>
  <p:tag name="KSO_WM_UNIT_TYPE" val="l_h_i"/>
</p:tagLst>
</file>

<file path=ppt/tags/tag343.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46.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347.xml><?xml version="1.0" encoding="utf-8"?>
<p:tagLst xmlns:a="http://schemas.openxmlformats.org/drawingml/2006/main" xmlns:r="http://schemas.openxmlformats.org/officeDocument/2006/relationships" xmlns:p="http://schemas.openxmlformats.org/presentationml/2006/main">
  <p:tag name="KSO_WM_FIGMA_DECORATION_INDEX" val="15"/>
  <p:tag name="$PH_EXT" val="2"/>
  <p:tag name="KSO_WM_BEAUTIFY_FLAG" val="#fgm#"/>
  <p:tag name="KSO_WM_DIAGRAM_GROUP_CODE" val="1"/>
  <p:tag name="KSO_WM_FIGMA_FLAG" val="#fgm#"/>
  <p:tag name="KSO_WM_UNIT_INDEX" val="1_2_2"/>
  <p:tag name="KSO_WM_UNIT_TYPE" val="l_h_i"/>
</p:tagLst>
</file>

<file path=ppt/tags/tag348.xml><?xml version="1.0" encoding="utf-8"?>
<p:tagLst xmlns:a="http://schemas.openxmlformats.org/drawingml/2006/main" xmlns:r="http://schemas.openxmlformats.org/officeDocument/2006/relationships"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5.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UNIT_INDEX" val="1_1_1"/>
  <p:tag name="KSO_WM_UNIT_TYPE" val="l_h_i"/>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51.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UNIT_INDEX" val="1_3_1"/>
  <p:tag name="KSO_WM_UNIT_TYPE" val="l_h_i"/>
</p:tagLst>
</file>

<file path=ppt/tags/tag352.xml><?xml version="1.0" encoding="utf-8"?>
<p:tagLst xmlns:a="http://schemas.openxmlformats.org/drawingml/2006/main" xmlns:r="http://schemas.openxmlformats.org/officeDocument/2006/relationships" xmlns:p="http://schemas.openxmlformats.org/presentationml/2006/main">
  <p:tag name="KSO_WM_FIGMA_DECORATION_INDEX" val="15"/>
  <p:tag name="$PH_EXT" val="2"/>
  <p:tag name="KSO_WM_BEAUTIFY_FLAG" val="#fgm#"/>
  <p:tag name="KSO_WM_DIAGRAM_GROUP_CODE" val="1"/>
  <p:tag name="KSO_WM_FIGMA_FLAG" val="#fgm#"/>
  <p:tag name="KSO_WM_UNIT_INDEX" val="1_3_2"/>
  <p:tag name="KSO_WM_UNIT_TYPE" val="l_h_i"/>
</p:tagLst>
</file>

<file path=ppt/tags/tag353.xml><?xml version="1.0" encoding="utf-8"?>
<p:tagLst xmlns:a="http://schemas.openxmlformats.org/drawingml/2006/main" xmlns:r="http://schemas.openxmlformats.org/officeDocument/2006/relationships"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56.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4_1"/>
  <p:tag name="KSO_WM_UNIT_TYPE" val="l_h_i"/>
</p:tagLst>
</file>

<file path=ppt/tags/tag357.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UNIT_INDEX" val="1_4_2"/>
  <p:tag name="KSO_WM_UNIT_TYPE" val="l_h_i"/>
</p:tagLst>
</file>

<file path=ppt/tags/tag358.xml><?xml version="1.0" encoding="utf-8"?>
<p:tagLst xmlns:a="http://schemas.openxmlformats.org/drawingml/2006/main" xmlns:r="http://schemas.openxmlformats.org/officeDocument/2006/relationships"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36.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ebb71e4e28d3e97d155ca7636af7b92a17fd91b"/>
  <p:tag name="KSO_WM_NEWLAYOUT_ID" val="slide_2af77e59147e532d"/>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66.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UNIT_INDEX" val="1_1_1"/>
  <p:tag name="KSO_WM_UNIT_TYPE" val="l_h_i"/>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69.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UNIT_INDEX" val="1_2_1"/>
  <p:tag name="KSO_WM_UNIT_TYPE" val="l_h_i"/>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72.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UNIT_INDEX" val="1_3_1"/>
  <p:tag name="KSO_WM_UNIT_TYPE" val="l_h_i"/>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75.xml><?xml version="1.0" encoding="utf-8"?>
<p:tagLst xmlns:a="http://schemas.openxmlformats.org/drawingml/2006/main" xmlns:r="http://schemas.openxmlformats.org/officeDocument/2006/relationships" xmlns:p="http://schemas.openxmlformats.org/presentationml/2006/main">
  <p:tag name="KSO_WM_FIGMA_DECORATION_INDEX" val="19"/>
  <p:tag name="$PH_EXT" val="2"/>
  <p:tag name="KSO_WM_BEAUTIFY_FLAG" val="#fgm#"/>
  <p:tag name="KSO_WM_DIAGRAM_GROUP_CODE" val="1"/>
  <p:tag name="KSO_WM_FIGMA_FLAG" val="#fgm#"/>
  <p:tag name="KSO_WM_UNIT_INDEX" val="1_4_1"/>
  <p:tag name="KSO_WM_UNIT_TYPE" val="l_h_i"/>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aeb36c41a0d4313d72a87429c6caea7e4cb46a0"/>
  <p:tag name="KSO_WM_NEWLAYOUT_ID" val="slide_6de80304dcc3f48e"/>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83.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UNIT_INDEX" val="1_1_1"/>
  <p:tag name="KSO_WM_UNIT_TYPE" val="l_h_i"/>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87.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UNIT_INDEX" val="1_2_1"/>
  <p:tag name="KSO_WM_UNIT_TYPE" val="l_h_i"/>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9.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UNIT_INDEX" val="1_2_1"/>
  <p:tag name="KSO_WM_UNIT_TYPE" val="l_h_i"/>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622d00cf2e8043bb02ef0ce9b8f9726083d08ba0"/>
  <p:tag name="KSO_WM_NEWLAYOUT_ID" val="slide_26021527a696b8ba"/>
</p:tagLst>
</file>

<file path=ppt/tags/tag395.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UNIT_INDEX" val="1_1_1"/>
  <p:tag name="KSO_WM_UNIT_TYPE" val="l_h_i"/>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99.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UNIT_INDEX" val="1_2_1"/>
  <p:tag name="KSO_WM_UNIT_TYPE" val="l_h_i"/>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0.xml><?xml version="1.0" encoding="utf-8"?>
<p:tagLst xmlns:a="http://schemas.openxmlformats.org/drawingml/2006/main" xmlns:r="http://schemas.openxmlformats.org/officeDocument/2006/relationships" xmlns:p="http://schemas.openxmlformats.org/presentationml/2006/main">
  <p:tag name="KSO_WM_FIGMA_DECORATION_INDEX" val="8"/>
  <p:tag name="$PH_EXT" val="1"/>
  <p:tag name="KSO_WM_BEAUTIFY_FLAG" val="#fgm#"/>
  <p:tag name="KSO_WM_DIAGRAM_GROUP_CODE" val="1"/>
  <p:tag name="KSO_WM_FIGMA_FLAG" val="#fgm#"/>
  <p:tag name="KSO_WM_UNIT_INDEX" val="1_2_1"/>
  <p:tag name="KSO_WM_UNIT_TYPE" val="l_h_x"/>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403.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UNIT_INDEX" val="1_3_1"/>
  <p:tag name="KSO_WM_UNIT_TYPE" val="l_h_i"/>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BEAUTIFY_FLAG" val="#wm#"/>
  <p:tag name="KSO_WM_UNIT_TYPE" val="i"/>
  <p:tag name="KSO_WM_UNIT_INDEX" val="1"/>
  <p:tag name="KSO_WM_UNIT_ISNUMDGMTITLE" val="0"/>
  <p:tag name="KSO_WM_UNIT_NOCLEAR" val="0"/>
  <p:tag name="KSO_WM_TEMPLATE_INDEX" val="40490143"/>
  <p:tag name="KSO_WM_TEMPLATE_CATEGORY" val="custom"/>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09.xml><?xml version="1.0" encoding="utf-8"?>
<p:tagLst xmlns:a="http://schemas.openxmlformats.org/drawingml/2006/main" xmlns:r="http://schemas.openxmlformats.org/officeDocument/2006/relationships" xmlns:p="http://schemas.openxmlformats.org/presentationml/2006/main">
  <p:tag name="$PH_EXT" val="2"/>
  <p:tag name="KSO_WM_BEAUTIFY_FLAG" val="#wm#"/>
  <p:tag name="KSO_WM_UNIT_INDEX" val="2"/>
  <p:tag name="KSO_WM_UNIT_TYPE" val="i"/>
  <p:tag name="KSO_WM_FIGMA_FLAG" val="#fgm#"/>
  <p:tag name="KSO_WM_UNIT_ID" val="_10*i*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11.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7e623857aa3034e4d64d6dc5eebc4c62de4d05a7"/>
  <p:tag name="KSO_WM_NEWLAYOUT_ID" val="385"/>
  <p:tag name="KSO_WM_FIGMA_FLAG" val="#fgm#"/>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BEAUTIFY_FLAG" val="#wm#"/>
  <p:tag name="KSO_WM_UNIT_INDEX" val="1"/>
  <p:tag name="KSO_WM_UNIT_TYPE" val="e"/>
  <p:tag name="KSO_WM_FIGMA_FLAG" val="#fgm#"/>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b"/>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a"/>
  <p:tag name="KSO_WM_LAYOUT_CHECK_HASH" val="1bff1ebe243b8849a2296b5da6dff039cb850573"/>
  <p:tag name="KSO_WM_NEWLAYOUT_ID" val="slide_cea45c27deb23863"/>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420.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1_2"/>
  <p:tag name="KSO_WM_UNIT_TYPE" val="l_h_i"/>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423.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2_2"/>
  <p:tag name="KSO_WM_UNIT_TYPE" val="l_h_i"/>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426.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3_2"/>
  <p:tag name="KSO_WM_UNIT_TYPE" val="l_h_i"/>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429.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4_2"/>
  <p:tag name="KSO_WM_UNIT_TYPE" val="l_h_i"/>
</p:tagLst>
</file>

<file path=ppt/tags/tag43.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UNIT_INDEX" val="1_3_1"/>
  <p:tag name="KSO_WM_UNIT_TYPE" val="l_h_i"/>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SUBTYPE" val="d"/>
  <p:tag name="KSO_WM_UNIT_TYPE" val="l_h_i"/>
</p:tagLst>
</file>

<file path=ppt/tags/tag432.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5_2"/>
  <p:tag name="KSO_WM_UNIT_TYPE" val="l_h_i"/>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143"/>
  <p:tag name="KSO_WM_TEMPLATE_CATEGORY" val="custom"/>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ISNUMDGMTITLE" val="0"/>
  <p:tag name="KSO_WM_TEMPLATE_INDEX" val="40490143"/>
  <p:tag name="KSO_WM_TEMPLATE_CATEGORY" val="custom"/>
</p:tagLst>
</file>

<file path=ppt/tags/tag439.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TEMPLATE_INDEX" val="40490143"/>
  <p:tag name="KSO_WM_TEMPLATE_CATEGORY" val="custom"/>
</p:tagLst>
</file>

<file path=ppt/tags/tag44.xml><?xml version="1.0" encoding="utf-8"?>
<p:tagLst xmlns:a="http://schemas.openxmlformats.org/drawingml/2006/main" xmlns:r="http://schemas.openxmlformats.org/officeDocument/2006/relationships" xmlns:p="http://schemas.openxmlformats.org/presentationml/2006/main">
  <p:tag name="KSO_WM_FIGMA_DECORATION_INDEX" val="9"/>
  <p:tag name="$PH_EXT" val="1"/>
  <p:tag name="KSO_WM_BEAUTIFY_FLAG" val="#fgm#"/>
  <p:tag name="KSO_WM_DIAGRAM_GROUP_CODE" val="1"/>
  <p:tag name="KSO_WM_FIGMA_FLAG" val="#fgm#"/>
  <p:tag name="KSO_WM_UNIT_INDEX" val="1_3_1"/>
  <p:tag name="KSO_WM_UNIT_TYPE" val="l_h_x"/>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143"/>
  <p:tag name="KSO_WM_TEMPLATE_CATEGORY" val="custom"/>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ISNUMDGMTITLE" val="0"/>
  <p:tag name="KSO_WM_TEMPLATE_INDEX" val="40490143"/>
  <p:tag name="KSO_WM_TEMPLATE_CATEGORY" val="custo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ISNUMDGMTITLE" val="0"/>
  <p:tag name="KSO_WM_TEMPLATE_INDEX" val="40490143"/>
  <p:tag name="KSO_WM_TEMPLATE_CATEGORY" val="custo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143"/>
  <p:tag name="KSO_WM_TEMPLATE_CATEGORY" val="custo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 name="KSO_WM_TEMPLATE_INDEX" val="40490143"/>
  <p:tag name="KSO_WM_TEMPLATE_CATEGORY" val="custom"/>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 name="KSO_WM_UNIT_ISNUMDGMTITLE" val="0"/>
  <p:tag name="KSO_WM_TEMPLATE_INDEX" val="40490143"/>
  <p:tag name="KSO_WM_TEMPLATE_CATEGORY" val="custo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 name="KSO_WM_TEMPLATE_INDEX" val="40490143"/>
  <p:tag name="KSO_WM_TEMPLATE_CATEGORY" val="custo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 name="KSO_WM_UNIT_ISNUMDGMTITLE" val="0"/>
  <p:tag name="KSO_WM_TEMPLATE_INDEX" val="40490143"/>
  <p:tag name="KSO_WM_TEMPLATE_CATEGORY" val="custo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143"/>
  <p:tag name="KSO_WM_TEMPLATE_CATEGORY" val="custom"/>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 name="KSO_WM_UNIT_ISNUMDGMTITLE" val="0"/>
  <p:tag name="KSO_WM_TEMPLATE_INDEX" val="40490143"/>
  <p:tag name="KSO_WM_TEMPLATE_CATEGORY" val="custom"/>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INDEX" val="40490143"/>
  <p:tag name="KSO_WM_TEMPLATE_CATEGORY" val="custom"/>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 name="KSO_WM_TEMPLATE_INDEX" val="40490143"/>
  <p:tag name="KSO_WM_TEMPLATE_CATEGORY" val="custom"/>
</p:tagLst>
</file>

<file path=ppt/tags/tag47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799,&quot;width&quot;:19200}"/>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3.0"/>
  <p:tag name="KSO_WM_UNIT_ISNUMDGMTITLE" val="0"/>
  <p:tag name="KSO_WM_UNIT_NOCLEAR" val="0"/>
  <p:tag name="KSO_WM_TEMPLATE_INDEX" val="40490143"/>
  <p:tag name="KSO_WM_TEMPLATE_CATEGORY" val="custom"/>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76.xml><?xml version="1.0" encoding="utf-8"?>
<p:tagLst xmlns:a="http://schemas.openxmlformats.org/drawingml/2006/main" xmlns:r="http://schemas.openxmlformats.org/officeDocument/2006/relationships" xmlns:p="http://schemas.openxmlformats.org/presentationml/2006/main">
  <p:tag name="$PH_EXT" val="2"/>
  <p:tag name="KSO_WM_BEAUTIFY_FLAG" val="#wm#"/>
  <p:tag name="KSO_WM_UNIT_INDEX" val="2"/>
  <p:tag name="KSO_WM_UNIT_TYPE" val="i"/>
  <p:tag name="KSO_WM_FIGMA_FLAG" val="#fgm#"/>
  <p:tag name="KSO_WM_UNIT_ID" val="_9*i*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SUBTYPE" val="c"/>
  <p:tag name="KSO_WM_UNIT_TEXT_TYPE" val="1"/>
  <p:tag name="KSO_WM_UNIT_TYPE" val="f"/>
  <p:tag name="KSO_WM_FIGMA_FLAG" val="#fgm#"/>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79.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0fad18675abbf3240ff793e5dfd4fbe5967a0ad0"/>
  <p:tag name="KSO_WM_NEWLAYOUT_ID" val="381"/>
  <p:tag name="KSO_WM_FIGMA_FLAG" val="#fgm#"/>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80.xml><?xml version="1.0" encoding="utf-8"?>
<p:tagLst xmlns:a="http://schemas.openxmlformats.org/drawingml/2006/main" xmlns:r="http://schemas.openxmlformats.org/officeDocument/2006/relationships" xmlns:p="http://schemas.openxmlformats.org/presentationml/2006/main">
  <p:tag name="KSO_WM_UNIT_SUBTYPE" val="b"/>
  <p:tag name="KSO_WM_BEAUTIFY_FLAG" val="#wm#"/>
  <p:tag name="KSO_WM_UNIT_INDEX" val="2"/>
  <p:tag name="KSO_WM_UNIT_TEXT_TYPE" val="1"/>
  <p:tag name="KSO_WM_UNIT_TYPE" val="f"/>
  <p:tag name="KSO_WM_FIGMA_FLAG" val="#fgm#"/>
  <p:tag name="KSO_WM_UNIT_ID" val="_9*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BEAUTIFY_FLAG" val="#wm#"/>
  <p:tag name="KSO_WM_UNIT_TYPE" val="i"/>
  <p:tag name="KSO_WM_UNIT_INDEX" val="1"/>
  <p:tag name="KSO_WM_UNIT_ISNUMDGMTITLE" val="0"/>
  <p:tag name="KSO_WM_UNIT_NOCLEAR" val="0"/>
  <p:tag name="KSO_WM_TEMPLATE_INDEX" val="40490143"/>
  <p:tag name="KSO_WM_TEMPLATE_CATEGORY" val="custom"/>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83.xml><?xml version="1.0" encoding="utf-8"?>
<p:tagLst xmlns:a="http://schemas.openxmlformats.org/drawingml/2006/main" xmlns:r="http://schemas.openxmlformats.org/officeDocument/2006/relationships" xmlns:p="http://schemas.openxmlformats.org/presentationml/2006/main">
  <p:tag name="$PH_EXT" val="2"/>
  <p:tag name="KSO_WM_BEAUTIFY_FLAG" val="#wm#"/>
  <p:tag name="KSO_WM_UNIT_INDEX" val="2"/>
  <p:tag name="KSO_WM_UNIT_TYPE" val="i"/>
  <p:tag name="KSO_WM_FIGMA_FLAG" val="#fgm#"/>
  <p:tag name="KSO_WM_UNIT_ID" val="_10*i*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85.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7e623857aa3034e4d64d6dc5eebc4c62de4d05a7"/>
  <p:tag name="KSO_WM_NEWLAYOUT_ID" val="385"/>
  <p:tag name="KSO_WM_FIGMA_FLAG" val="#fgm#"/>
  <p:tag name="KSO_WM_UNIT_ID" val="_10*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BEAUTIFY_FLAG" val="#wm#"/>
  <p:tag name="KSO_WM_UNIT_INDEX" val="1"/>
  <p:tag name="KSO_WM_UNIT_TYPE" val="e"/>
  <p:tag name="KSO_WM_FIGMA_FLAG" val="#fgm#"/>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 name="KSO_WM_UNIT_ISNUMDGMTITLE" val="0"/>
  <p:tag name="KSO_WM_UNIT_NOCLEAR" val="0"/>
  <p:tag name="KSO_WM_TEMPLATE_INDEX" val="40490143"/>
  <p:tag name="KSO_WM_TEMPLATE_CATEGORY" val="custom"/>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91.xml><?xml version="1.0" encoding="utf-8"?>
<p:tagLst xmlns:a="http://schemas.openxmlformats.org/drawingml/2006/main" xmlns:r="http://schemas.openxmlformats.org/officeDocument/2006/relationships" xmlns:p="http://schemas.openxmlformats.org/presentationml/2006/main">
  <p:tag name="$PH_EXT" val="2"/>
  <p:tag name="KSO_WM_BEAUTIFY_FLAG" val="#wm#"/>
  <p:tag name="KSO_WM_UNIT_INDEX" val="2"/>
  <p:tag name="KSO_WM_UNIT_TYPE" val="i"/>
  <p:tag name="KSO_WM_FIGMA_FLAG" val="#fgm#"/>
  <p:tag name="KSO_WM_UNIT_ID" val="_11*i*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EXT_TYPE" val="1"/>
  <p:tag name="KSO_WM_UNIT_TYPE" val="b"/>
  <p:tag name="KSO_WM_FIGMA_FLAG" val="#fgm#"/>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94.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9e4a765f373c27483eeee00001730a025fff55aa"/>
  <p:tag name="KSO_WM_NEWLAYOUT_ID" val="393"/>
  <p:tag name="KSO_WM_FIGMA_FLAG" val="#fgm#"/>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b"/>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a"/>
  <p:tag name="KSO_WM_LAYOUT_CHECK_HASH" val="df14c5a2ae01aeacf6181b1c070372c24387e745"/>
  <p:tag name="KSO_WM_NEWLAYOUT_ID"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40490143"/>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ddf59cd00cc53d542c9ecf7db5676a484c028e0"/>
  <p:tag name="KSO_WM_NEWLAYOUT_ID" val="slide_eebcb85bcbb747d8"/>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501.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1_2"/>
  <p:tag name="KSO_WM_UNIT_TYPE" val="l_h_i"/>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504.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2_2"/>
  <p:tag name="KSO_WM_UNIT_TYPE" val="l_h_i"/>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507.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3_2"/>
  <p:tag name="KSO_WM_UNIT_TYPE" val="l_h_i"/>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510.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fgm#"/>
  <p:tag name="KSO_WM_DIAGRAM_GROUP_CODE" val="1"/>
  <p:tag name="KSO_WM_FIGMA_FLAG" val="#fgm#"/>
  <p:tag name="KSO_WM_UNIT_INDEX" val="1_4_2"/>
  <p:tag name="KSO_WM_UNIT_TYPE" val="l_h_i"/>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512.xml><?xml version="1.0" encoding="utf-8"?>
<p:tagLst xmlns:a="http://schemas.openxmlformats.org/drawingml/2006/main" xmlns:r="http://schemas.openxmlformats.org/officeDocument/2006/relationships" xmlns:p="http://schemas.openxmlformats.org/presentationml/2006/main">
  <p:tag name="KSO_WM_SLIDE_CONTENT_ORIENTATION" val="right"/>
  <p:tag name="KSO_WM_SLIDE_HAS_MASK" val="1"/>
  <p:tag name="KSO_WM_SLIDE_ITEM_CNT" val="0"/>
  <p:tag name="KSO_WM_SLIDE_TYPE" val="title"/>
  <p:tag name="KSO_WM_TEMPLATE_SUBCATEGORY" val="29"/>
  <p:tag name="KSO_WM_BEAUTIFY_FLAG" val="#wm#"/>
  <p:tag name="KSO_WM_TEMPLATE_SLIDE_ID" val="slide_c0f30ee503bef5c2"/>
  <p:tag name="KSO_WM_TEMPLATE_THUMBS_INDEX" val="1、9"/>
  <p:tag name="KSO_WM_TEMPLATE_INDEX" val="40490143"/>
  <p:tag name="KSO_WM_TEMPLATE_CATEGORY" val="custom"/>
  <p:tag name="KSO_WM_SLIDE_INDEX" val="1"/>
  <p:tag name="KSO_WM_SLIDE_ID" val="custom40490143_1"/>
  <p:tag name="KSO_WM_TEMPLATE_MASTER_TYPE" val="0"/>
  <p:tag name="KSO_WM_SLIDE_LAYOUT" val="a_f_i"/>
  <p:tag name="KSO_WM_SLIDE_LAYOUT_CNT" val="1_2_1"/>
  <p:tag name="KSO_WM_TAG_VERSION" val="3.0"/>
</p:tagLst>
</file>

<file path=ppt/tags/tag513.xml><?xml version="1.0" encoding="utf-8"?>
<p:tagLst xmlns:a="http://schemas.openxmlformats.org/drawingml/2006/main" xmlns:r="http://schemas.openxmlformats.org/officeDocument/2006/relationships" xmlns:p="http://schemas.openxmlformats.org/presentationml/2006/main">
  <p:tag name="$PH_EXT" val="2"/>
</p:tagLst>
</file>

<file path=ppt/tags/tag514.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0fad18675abbf3240ff793e5dfd4fbe5967a0ad0"/>
  <p:tag name="KSO_WM_NEWLAYOUT_ID" val="381"/>
  <p:tag name="KSO_WM_UNIT_PRESET_TEXT" val="单击此处&#10;添加文档标题"/>
  <p:tag name="KSO_WM_FIGMA_FLAG" val="#fgm#"/>
  <p:tag name="KSO_WM_UNIT_ID" val="custom40490143_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515.xml><?xml version="1.0" encoding="utf-8"?>
<p:tagLst xmlns:a="http://schemas.openxmlformats.org/drawingml/2006/main" xmlns:r="http://schemas.openxmlformats.org/officeDocument/2006/relationships" xmlns:p="http://schemas.openxmlformats.org/presentationml/2006/main">
  <p:tag name="KSO_WM_UNIT_SUBTYPE" val="b"/>
  <p:tag name="KSO_WM_BEAUTIFY_FLAG" val="#wm#"/>
  <p:tag name="KSO_WM_UNIT_INDEX" val="2"/>
  <p:tag name="KSO_WM_UNIT_TEXT_TYPE" val="1"/>
  <p:tag name="KSO_WM_UNIT_TYPE" val="f"/>
  <p:tag name="KSO_WM_UNIT_PRESET_TEXT" val="BY WPS"/>
  <p:tag name="KSO_WM_FIGMA_FLAG" val="#fgm#"/>
  <p:tag name="KSO_WM_UNIT_ID" val="custom40490143_1*f*2"/>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516.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5"/>
  <p:tag name="KSO_WM_SLIDE_TYPE" val="contents"/>
  <p:tag name="KSO_WM_TEMPLATE_SUBCATEGORY" val="29"/>
  <p:tag name="KSO_WM_BEAUTIFY_FLAG" val="#wm#"/>
  <p:tag name="KSO_WM_TEMPLATE_FIGMA_ID" val="69796631056"/>
  <p:tag name="KSO_WM_TEMPLATE_SLIDE_ID" val="slide_cea45c27deb23863"/>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EXT_TYPE" val="1"/>
  <p:tag name="KSO_WM_UNIT_TYPE" val="b"/>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SUBTYPE" val="d"/>
  <p:tag name="KSO_WM_UNIT_TYPE" val="l_h_i"/>
  <p:tag name="KSO_WM_UNIT_PRESET_TEXT" val="01"/>
</p:tagLst>
</file>

<file path=ppt/tags/tag519.xml><?xml version="1.0" encoding="utf-8"?>
<p:tagLst xmlns:a="http://schemas.openxmlformats.org/drawingml/2006/main" xmlns:r="http://schemas.openxmlformats.org/officeDocument/2006/relationships" xmlns:p="http://schemas.openxmlformats.org/presentationml/2006/main">
  <p:tag name="$PH_EXT" val="2"/>
  <p:tag name="KSO_WM_FIGMA_DECORATION_INDEX" val="25"/>
  <p:tag name="KSO_WM_BEAUTIFY_FLAG" val="#fgm#"/>
  <p:tag name="KSO_WM_DIAGRAM_GROUP_CODE" val="1"/>
  <p:tag name="KSO_WM_FIGMA_FLAG" val="#fgm#"/>
  <p:tag name="KSO_WM_UNIT_INDEX" val="1_1_2"/>
  <p:tag name="KSO_WM_UNIT_TYPE" val="l_h_i"/>
  <p:tag name="KSO_WM_UNIT_PRESET_TEXT" val=" "/>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Lst>
</file>

<file path=ppt/tags/tag522.xml><?xml version="1.0" encoding="utf-8"?>
<p:tagLst xmlns:a="http://schemas.openxmlformats.org/drawingml/2006/main" xmlns:r="http://schemas.openxmlformats.org/officeDocument/2006/relationships" xmlns:p="http://schemas.openxmlformats.org/presentationml/2006/main">
  <p:tag name="$PH_EXT" val="2"/>
  <p:tag name="KSO_WM_FIGMA_DECORATION_INDEX" val="25"/>
  <p:tag name="KSO_WM_BEAUTIFY_FLAG" val="#fgm#"/>
  <p:tag name="KSO_WM_DIAGRAM_GROUP_CODE" val="1"/>
  <p:tag name="KSO_WM_FIGMA_FLAG" val="#fgm#"/>
  <p:tag name="KSO_WM_UNIT_INDEX" val="1_2_2"/>
  <p:tag name="KSO_WM_UNIT_TYPE" val="l_h_i"/>
  <p:tag name="KSO_WM_UNIT_PRESET_TEXT" val=" "/>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SUBTYPE" val="d"/>
  <p:tag name="KSO_WM_UNIT_TYPE" val="l_h_i"/>
  <p:tag name="KSO_WM_UNIT_PRESET_TEXT" val="03"/>
</p:tagLst>
</file>

<file path=ppt/tags/tag525.xml><?xml version="1.0" encoding="utf-8"?>
<p:tagLst xmlns:a="http://schemas.openxmlformats.org/drawingml/2006/main" xmlns:r="http://schemas.openxmlformats.org/officeDocument/2006/relationships" xmlns:p="http://schemas.openxmlformats.org/presentationml/2006/main">
  <p:tag name="$PH_EXT" val="2"/>
  <p:tag name="KSO_WM_FIGMA_DECORATION_INDEX" val="25"/>
  <p:tag name="KSO_WM_BEAUTIFY_FLAG" val="#fgm#"/>
  <p:tag name="KSO_WM_DIAGRAM_GROUP_CODE" val="1"/>
  <p:tag name="KSO_WM_FIGMA_FLAG" val="#fgm#"/>
  <p:tag name="KSO_WM_UNIT_INDEX" val="1_3_2"/>
  <p:tag name="KSO_WM_UNIT_TYPE" val="l_h_i"/>
  <p:tag name="KSO_WM_UNIT_PRESET_TEXT" val=" "/>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SUBTYPE" val="d"/>
  <p:tag name="KSO_WM_UNIT_TYPE" val="l_h_i"/>
  <p:tag name="KSO_WM_UNIT_PRESET_TEXT" val="04"/>
</p:tagLst>
</file>

<file path=ppt/tags/tag528.xml><?xml version="1.0" encoding="utf-8"?>
<p:tagLst xmlns:a="http://schemas.openxmlformats.org/drawingml/2006/main" xmlns:r="http://schemas.openxmlformats.org/officeDocument/2006/relationships" xmlns:p="http://schemas.openxmlformats.org/presentationml/2006/main">
  <p:tag name="$PH_EXT" val="2"/>
  <p:tag name="KSO_WM_FIGMA_DECORATION_INDEX" val="25"/>
  <p:tag name="KSO_WM_BEAUTIFY_FLAG" val="#fgm#"/>
  <p:tag name="KSO_WM_DIAGRAM_GROUP_CODE" val="1"/>
  <p:tag name="KSO_WM_FIGMA_FLAG" val="#fgm#"/>
  <p:tag name="KSO_WM_UNIT_INDEX" val="1_4_2"/>
  <p:tag name="KSO_WM_UNIT_TYPE" val="l_h_i"/>
  <p:tag name="KSO_WM_UNIT_PRESET_TEXT" val=" "/>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SUBTYPE" val="d"/>
  <p:tag name="KSO_WM_UNIT_TYPE" val="l_h_i"/>
  <p:tag name="KSO_WM_UNIT_PRESET_TEXT" val="05"/>
</p:tagLst>
</file>

<file path=ppt/tags/tag531.xml><?xml version="1.0" encoding="utf-8"?>
<p:tagLst xmlns:a="http://schemas.openxmlformats.org/drawingml/2006/main" xmlns:r="http://schemas.openxmlformats.org/officeDocument/2006/relationships" xmlns:p="http://schemas.openxmlformats.org/presentationml/2006/main">
  <p:tag name="$PH_EXT" val="2"/>
  <p:tag name="KSO_WM_FIGMA_DECORATION_INDEX" val="25"/>
  <p:tag name="KSO_WM_BEAUTIFY_FLAG" val="#fgm#"/>
  <p:tag name="KSO_WM_DIAGRAM_GROUP_CODE" val="1"/>
  <p:tag name="KSO_WM_FIGMA_FLAG" val="#fgm#"/>
  <p:tag name="KSO_WM_UNIT_INDEX" val="1_5_2"/>
  <p:tag name="KSO_WM_UNIT_TYPE" val="l_h_i"/>
  <p:tag name="KSO_WM_UNIT_PRESET_TEXT" val=" "/>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 name="KSO_WM_UNIT_PRESET_TEXT" val="单击此处添加项标题"/>
</p:tagLst>
</file>

<file path=ppt/tags/tag533.xml><?xml version="1.0" encoding="utf-8"?>
<p:tagLst xmlns:a="http://schemas.openxmlformats.org/drawingml/2006/main" xmlns:r="http://schemas.openxmlformats.org/officeDocument/2006/relationships" xmlns:p="http://schemas.openxmlformats.org/presentationml/2006/main">
  <p:tag name="KSO_WM_SLIDE_CONTENT_ORIENTATION" val="left"/>
  <p:tag name="KSO_WM_SLIDE_HAS_MASK" val="1"/>
  <p:tag name="KSO_WM_SLIDE_ITEM_CNT" val="0"/>
  <p:tag name="KSO_WM_SLIDE_TYPE" val="sectionTitle"/>
  <p:tag name="KSO_WM_TEMPLATE_SUBCATEGORY" val="29"/>
  <p:tag name="KSO_WM_BEAUTIFY_FLAG" val="#wm#"/>
  <p:tag name="KSO_WM_TEMPLATE_SLIDE_ID" val="slide_8634cd33b2c05368"/>
  <p:tag name="KSO_WM_TEMPLATE_INDEX" val="40490143"/>
  <p:tag name="KSO_WM_TEMPLATE_CATEGORY" val="custom"/>
  <p:tag name="KSO_WM_SLIDE_INDEX" val="3"/>
  <p:tag name="KSO_WM_SLIDE_ID" val="custom40490143_7"/>
  <p:tag name="KSO_WM_TEMPLATE_MASTER_TYPE" val="0"/>
  <p:tag name="KSO_WM_SLIDE_LAYOUT" val="a_e_i"/>
  <p:tag name="KSO_WM_SLIDE_LAYOUT_CNT" val="1_1_1"/>
  <p:tag name="KSO_WM_TAG_VERSION" val="3.0"/>
</p:tagLst>
</file>

<file path=ppt/tags/tag534.xml><?xml version="1.0" encoding="utf-8"?>
<p:tagLst xmlns:a="http://schemas.openxmlformats.org/drawingml/2006/main" xmlns:r="http://schemas.openxmlformats.org/officeDocument/2006/relationships" xmlns:p="http://schemas.openxmlformats.org/presentationml/2006/main">
  <p:tag name="$PH_EXT" val="2"/>
</p:tagLst>
</file>

<file path=ppt/tags/tag535.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7e623857aa3034e4d64d6dc5eebc4c62de4d05a7"/>
  <p:tag name="KSO_WM_NEWLAYOUT_ID" val="385"/>
  <p:tag name="KSO_WM_UNIT_PRESET_TEXT" val="单击此处添加章节标题"/>
  <p:tag name="KSO_WM_FIGMA_FLAG" val="#fgm#"/>
  <p:tag name="KSO_WM_UNIT_ID" val="custom40490143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BEAUTIFY_FLAG" val="#wm#"/>
  <p:tag name="KSO_WM_UNIT_INDEX" val="1"/>
  <p:tag name="KSO_WM_UNIT_TYPE" val="e"/>
  <p:tag name="KSO_WM_UNIT_PRESET_TEXT" val="01"/>
  <p:tag name="KSO_WM_FIGMA_FLAG" val="#fgm#"/>
  <p:tag name="KSO_WM_UNIT_ID" val="custom40490143_7*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537.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26021527a696b8ba"/>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622d00cf2e8043bb02ef0ce9b8f9726083d08ba0"/>
  <p:tag name="KSO_WM_NEWLAYOUT_ID" val="slide_26021527a696b8ba"/>
  <p:tag name="KSO_WM_UNIT_PRESET_TEXT" val="单击此处添加标题"/>
</p:tagLst>
</file>

<file path=ppt/tags/tag539.xml><?xml version="1.0" encoding="utf-8"?>
<p:tagLst xmlns:a="http://schemas.openxmlformats.org/drawingml/2006/main" xmlns:r="http://schemas.openxmlformats.org/officeDocument/2006/relationships" xmlns:p="http://schemas.openxmlformats.org/presentationml/2006/main">
  <p:tag name="$PH_EXT" val="2"/>
  <p:tag name="KSO_WM_FIGMA_DECORATION_INDEX" val="17"/>
  <p:tag name="KSO_WM_BEAUTIFY_FLAG" val="#fgm#"/>
  <p:tag name="KSO_WM_DIAGRAM_GROUP_CODE" val="1"/>
  <p:tag name="KSO_WM_FIGMA_FLAG" val="#fgm#"/>
  <p:tag name="KSO_WM_UNIT_INDEX" val="1_1_1"/>
  <p:tag name="KSO_WM_UNIT_TYPE" val="l_h_i"/>
  <p:tag name="KSO_WM_UNIT_PRESET_TEXT" val=" "/>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 name="MH_SHAPE_GUID" val="generate_slide_ai*http://wps-cdn-docer.ks3-cn-beijing-internal.ksyuncs.com/wps_cdn_docer/storage/20241118/438241aba039d7656bf2ecf2a1f5056d.jpg*auto_gallery_ai_*1751182633437_eefc6e_20ef152f89fb"/>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43.xml><?xml version="1.0" encoding="utf-8"?>
<p:tagLst xmlns:a="http://schemas.openxmlformats.org/drawingml/2006/main" xmlns:r="http://schemas.openxmlformats.org/officeDocument/2006/relationships" xmlns:p="http://schemas.openxmlformats.org/presentationml/2006/main">
  <p:tag name="$PH_EXT" val="2"/>
  <p:tag name="KSO_WM_FIGMA_DECORATION_INDEX" val="17"/>
  <p:tag name="KSO_WM_BEAUTIFY_FLAG" val="#fgm#"/>
  <p:tag name="KSO_WM_DIAGRAM_GROUP_CODE" val="1"/>
  <p:tag name="KSO_WM_FIGMA_FLAG" val="#fgm#"/>
  <p:tag name="KSO_WM_UNIT_INDEX" val="1_2_1"/>
  <p:tag name="KSO_WM_UNIT_TYPE" val="l_h_i"/>
  <p:tag name="KSO_WM_UNIT_PRESET_TEXT" val=" "/>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 name="MH_SHAPE_GUID" val="generate_slide_ai*http://wps-cdn-docer.ks3-cn-beijing-internal.ksyuncs.com/wps_cdn_docer/storage/20240919/57a10ba49c22e15027956b2bd00cb721.jpg*auto_gallery_ai_*1751182633437_eefc6e_20ef152f89fb"/>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47.xml><?xml version="1.0" encoding="utf-8"?>
<p:tagLst xmlns:a="http://schemas.openxmlformats.org/drawingml/2006/main" xmlns:r="http://schemas.openxmlformats.org/officeDocument/2006/relationships" xmlns:p="http://schemas.openxmlformats.org/presentationml/2006/main">
  <p:tag name="$PH_EXT" val="2"/>
  <p:tag name="KSO_WM_FIGMA_DECORATION_INDEX" val="17"/>
  <p:tag name="KSO_WM_BEAUTIFY_FLAG" val="#fgm#"/>
  <p:tag name="KSO_WM_DIAGRAM_GROUP_CODE" val="1"/>
  <p:tag name="KSO_WM_FIGMA_FLAG" val="#fgm#"/>
  <p:tag name="KSO_WM_UNIT_INDEX" val="1_3_1"/>
  <p:tag name="KSO_WM_UNIT_TYPE" val="l_h_i"/>
  <p:tag name="KSO_WM_UNIT_PRESET_TEXT" val=" "/>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 name="MH_SHAPE_GUID" val="generate_slide_ai*http://wps-cdn-docer.ks3-cn-beijing-internal.ksyuncs.com/wps_cdn_docer/storage/20240114/5ac1b81c08245d6366db1fa9ca5d7713.jpg*auto_gallery_ai_*1751182633437_eefc6e_20ef152f89fb"/>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55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31056"/>
  <p:tag name="KSO_WM_TEMPLATE_SLIDE_ID" val="slide_6de80304dcc3f48e"/>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aeb36c41a0d4313d72a87429c6caea7e4cb46a0"/>
  <p:tag name="KSO_WM_NEWLAYOUT_ID" val="slide_6de80304dcc3f48e"/>
  <p:tag name="KSO_WM_UNIT_PRESET_TEXT" val="单击此处添加标题"/>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zh-ai-group.ks3-cn-beijing-internal.ksyun.com/image_generate/image_process/production/202506/ac24353f-ab77-4686-85e6-ca76a51c891e.jpg?Expires=1782718640&amp;AWSAccessKeyId=AKLT9NSy7kh8TIS1UzNqLRY2&amp;Signature=JUg3fH7st%2Fh0Ae5gb438UMBzuUI%3D*auto_ai_ai_*1751182633437_eefc6e_20ef152f89fb"/>
</p:tagLst>
</file>

<file path=ppt/tags/tag554.xml><?xml version="1.0" encoding="utf-8"?>
<p:tagLst xmlns:a="http://schemas.openxmlformats.org/drawingml/2006/main" xmlns:r="http://schemas.openxmlformats.org/officeDocument/2006/relationships" xmlns:p="http://schemas.openxmlformats.org/presentationml/2006/main">
  <p:tag name="$PH_EXT" val="2"/>
  <p:tag name="KSO_WM_FIGMA_DECORATION_INDEX" val="14"/>
  <p:tag name="KSO_WM_BEAUTIFY_FLAG" val="#fgm#"/>
  <p:tag name="KSO_WM_DIAGRAM_GROUP_CODE" val="1"/>
  <p:tag name="KSO_WM_FIGMA_FLAG" val="#fgm#"/>
  <p:tag name="KSO_WM_UNIT_INDEX" val="1_1_1"/>
  <p:tag name="KSO_WM_UNIT_TYPE" val="l_h_i"/>
  <p:tag name="KSO_WM_UNIT_PRESET_TEXT" val=" "/>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58.xml><?xml version="1.0" encoding="utf-8"?>
<p:tagLst xmlns:a="http://schemas.openxmlformats.org/drawingml/2006/main" xmlns:r="http://schemas.openxmlformats.org/officeDocument/2006/relationships" xmlns:p="http://schemas.openxmlformats.org/presentationml/2006/main">
  <p:tag name="$PH_EXT" val="2"/>
  <p:tag name="KSO_WM_FIGMA_DECORATION_INDEX" val="14"/>
  <p:tag name="KSO_WM_BEAUTIFY_FLAG" val="#fgm#"/>
  <p:tag name="KSO_WM_DIAGRAM_GROUP_CODE" val="1"/>
  <p:tag name="KSO_WM_FIGMA_FLAG" val="#fgm#"/>
  <p:tag name="KSO_WM_UNIT_INDEX" val="1_2_1"/>
  <p:tag name="KSO_WM_UNIT_TYPE" val="l_h_i"/>
  <p:tag name="KSO_WM_UNIT_PRESET_TEXT" val=" "/>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6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4"/>
  <p:tag name="KSO_WM_SLIDE_TYPE" val="text"/>
  <p:tag name="KSO_WM_TEMPLATE_SUBCATEGORY" val="29"/>
  <p:tag name="KSO_WM_BEAUTIFY_FLAG" val="#wm#"/>
  <p:tag name="KSO_WM_TEMPLATE_FIGMA_ID" val="69796631056"/>
  <p:tag name="KSO_WM_TEMPLATE_SLIDE_ID" val="slide_2af77e59147e532d"/>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ebb71e4e28d3e97d155ca7636af7b92a17fd91b"/>
  <p:tag name="KSO_WM_NEWLAYOUT_ID" val="slide_2af77e59147e532d"/>
  <p:tag name="KSO_WM_UNIT_PRESET_TEXT" val="单击此处添加标题"/>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zh-ai-group.ks3-cn-beijing-internal.ksyun.com/image_generate/image_process/production/202506/912961e2-081d-4e92-b096-3662b83fcbcf.jpg?Expires=1782718638&amp;AWSAccessKeyId=AKLT9NSy7kh8TIS1UzNqLRY2&amp;Signature=txDdWGM0JCSh7o3w6z3iwiT2O%2BU%3D*auto_ai_ai_*1751182633437_eefc6e_20ef152f89fb"/>
</p:tagLst>
</file>

<file path=ppt/tags/tag565.xml><?xml version="1.0" encoding="utf-8"?>
<p:tagLst xmlns:a="http://schemas.openxmlformats.org/drawingml/2006/main" xmlns:r="http://schemas.openxmlformats.org/officeDocument/2006/relationships" xmlns:p="http://schemas.openxmlformats.org/presentationml/2006/main">
  <p:tag name="$PH_EXT" val="2"/>
  <p:tag name="KSO_WM_FIGMA_DECORATION_INDEX" val="19"/>
  <p:tag name="KSO_WM_BEAUTIFY_FLAG" val="#fgm#"/>
  <p:tag name="KSO_WM_DIAGRAM_GROUP_CODE" val="1"/>
  <p:tag name="KSO_WM_FIGMA_FLAG" val="#fgm#"/>
  <p:tag name="KSO_WM_UNIT_INDEX" val="1_1_1"/>
  <p:tag name="KSO_WM_UNIT_TYPE" val="l_h_i"/>
  <p:tag name="KSO_WM_UNIT_PRESET_TEXT" val=" "/>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5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68.xml><?xml version="1.0" encoding="utf-8"?>
<p:tagLst xmlns:a="http://schemas.openxmlformats.org/drawingml/2006/main" xmlns:r="http://schemas.openxmlformats.org/officeDocument/2006/relationships" xmlns:p="http://schemas.openxmlformats.org/presentationml/2006/main">
  <p:tag name="$PH_EXT" val="2"/>
  <p:tag name="KSO_WM_FIGMA_DECORATION_INDEX" val="19"/>
  <p:tag name="KSO_WM_BEAUTIFY_FLAG" val="#fgm#"/>
  <p:tag name="KSO_WM_DIAGRAM_GROUP_CODE" val="1"/>
  <p:tag name="KSO_WM_FIGMA_FLAG" val="#fgm#"/>
  <p:tag name="KSO_WM_UNIT_INDEX" val="1_2_1"/>
  <p:tag name="KSO_WM_UNIT_TYPE" val="l_h_i"/>
  <p:tag name="KSO_WM_UNIT_PRESET_TEXT" val=" "/>
</p:tagLst>
</file>

<file path=ppt/tags/tag5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5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71.xml><?xml version="1.0" encoding="utf-8"?>
<p:tagLst xmlns:a="http://schemas.openxmlformats.org/drawingml/2006/main" xmlns:r="http://schemas.openxmlformats.org/officeDocument/2006/relationships" xmlns:p="http://schemas.openxmlformats.org/presentationml/2006/main">
  <p:tag name="$PH_EXT" val="2"/>
  <p:tag name="KSO_WM_FIGMA_DECORATION_INDEX" val="19"/>
  <p:tag name="KSO_WM_BEAUTIFY_FLAG" val="#fgm#"/>
  <p:tag name="KSO_WM_DIAGRAM_GROUP_CODE" val="1"/>
  <p:tag name="KSO_WM_FIGMA_FLAG" val="#fgm#"/>
  <p:tag name="KSO_WM_UNIT_INDEX" val="1_3_1"/>
  <p:tag name="KSO_WM_UNIT_TYPE" val="l_h_i"/>
  <p:tag name="KSO_WM_UNIT_PRESET_TEXT" val=" "/>
</p:tagLst>
</file>

<file path=ppt/tags/tag5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项标题"/>
</p:tagLst>
</file>

<file path=ppt/tags/tag5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574.xml><?xml version="1.0" encoding="utf-8"?>
<p:tagLst xmlns:a="http://schemas.openxmlformats.org/drawingml/2006/main" xmlns:r="http://schemas.openxmlformats.org/officeDocument/2006/relationships" xmlns:p="http://schemas.openxmlformats.org/presentationml/2006/main">
  <p:tag name="$PH_EXT" val="2"/>
  <p:tag name="KSO_WM_FIGMA_DECORATION_INDEX" val="19"/>
  <p:tag name="KSO_WM_BEAUTIFY_FLAG" val="#fgm#"/>
  <p:tag name="KSO_WM_DIAGRAM_GROUP_CODE" val="1"/>
  <p:tag name="KSO_WM_FIGMA_FLAG" val="#fgm#"/>
  <p:tag name="KSO_WM_UNIT_INDEX" val="1_4_1"/>
  <p:tag name="KSO_WM_UNIT_TYPE" val="l_h_i"/>
  <p:tag name="KSO_WM_UNIT_PRESET_TEXT" val=" "/>
</p:tagLst>
</file>

<file path=ppt/tags/tag5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 name="KSO_WM_UNIT_PRESET_TEXT" val="项标题"/>
</p:tagLst>
</file>

<file path=ppt/tags/tag5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577.xml><?xml version="1.0" encoding="utf-8"?>
<p:tagLst xmlns:a="http://schemas.openxmlformats.org/drawingml/2006/main" xmlns:r="http://schemas.openxmlformats.org/officeDocument/2006/relationships" xmlns:p="http://schemas.openxmlformats.org/presentationml/2006/main">
  <p:tag name="KSO_WM_SLIDE_CONTENT_ORIENTATION" val="left"/>
  <p:tag name="KSO_WM_SLIDE_HAS_MASK" val="1"/>
  <p:tag name="KSO_WM_SLIDE_ITEM_CNT" val="0"/>
  <p:tag name="KSO_WM_SLIDE_TYPE" val="sectionTitle"/>
  <p:tag name="KSO_WM_TEMPLATE_SUBCATEGORY" val="29"/>
  <p:tag name="KSO_WM_BEAUTIFY_FLAG" val="#wm#"/>
  <p:tag name="KSO_WM_TEMPLATE_SLIDE_ID" val="slide_8634cd33b2c05368"/>
  <p:tag name="KSO_WM_TEMPLATE_INDEX" val="40490143"/>
  <p:tag name="KSO_WM_TEMPLATE_CATEGORY" val="custom"/>
  <p:tag name="KSO_WM_SLIDE_INDEX" val="3"/>
  <p:tag name="KSO_WM_SLIDE_ID" val="custom40490143_7"/>
  <p:tag name="KSO_WM_TEMPLATE_MASTER_TYPE" val="0"/>
  <p:tag name="KSO_WM_SLIDE_LAYOUT" val="a_e_i"/>
  <p:tag name="KSO_WM_SLIDE_LAYOUT_CNT" val="1_1_1"/>
  <p:tag name="KSO_WM_TAG_VERSION" val="3.0"/>
</p:tagLst>
</file>

<file path=ppt/tags/tag578.xml><?xml version="1.0" encoding="utf-8"?>
<p:tagLst xmlns:a="http://schemas.openxmlformats.org/drawingml/2006/main" xmlns:r="http://schemas.openxmlformats.org/officeDocument/2006/relationships" xmlns:p="http://schemas.openxmlformats.org/presentationml/2006/main">
  <p:tag name="$PH_EXT" val="2"/>
</p:tagLst>
</file>

<file path=ppt/tags/tag579.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7e623857aa3034e4d64d6dc5eebc4c62de4d05a7"/>
  <p:tag name="KSO_WM_NEWLAYOUT_ID" val="385"/>
  <p:tag name="KSO_WM_UNIT_PRESET_TEXT" val="单击此处添加章节标题"/>
  <p:tag name="KSO_WM_FIGMA_FLAG" val="#fgm#"/>
  <p:tag name="KSO_WM_UNIT_ID" val="custom40490143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BEAUTIFY_FLAG" val="#wm#"/>
  <p:tag name="KSO_WM_UNIT_INDEX" val="1"/>
  <p:tag name="KSO_WM_UNIT_TYPE" val="e"/>
  <p:tag name="KSO_WM_UNIT_PRESET_TEXT" val="01"/>
  <p:tag name="KSO_WM_FIGMA_FLAG" val="#fgm#"/>
  <p:tag name="KSO_WM_UNIT_ID" val="custom40490143_7*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58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4"/>
  <p:tag name="KSO_WM_SLIDE_TYPE" val="text"/>
  <p:tag name="KSO_WM_TEMPLATE_SUBCATEGORY" val="29"/>
  <p:tag name="KSO_WM_BEAUTIFY_FLAG" val="#wm#"/>
  <p:tag name="KSO_WM_TEMPLATE_FIGMA_ID" val="69796631056"/>
  <p:tag name="KSO_WM_TEMPLATE_SLIDE_ID" val="slide_f95b87826d1fb558"/>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c519b79d6a081c3471f26b001680667dc8a69355"/>
  <p:tag name="KSO_WM_NEWLAYOUT_ID" val="slide_f95b87826d1fb558"/>
  <p:tag name="KSO_WM_UNIT_PRESET_TEXT" val="单击此处添加标题"/>
</p:tagLst>
</file>

<file path=ppt/tags/tag583.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 name="KSO_WM_UNIT_PRESET_TEXT" val=" "/>
</p:tagLst>
</file>

<file path=ppt/tags/tag584.xml><?xml version="1.0" encoding="utf-8"?>
<p:tagLst xmlns:a="http://schemas.openxmlformats.org/drawingml/2006/main" xmlns:r="http://schemas.openxmlformats.org/officeDocument/2006/relationships" xmlns:p="http://schemas.openxmlformats.org/presentationml/2006/main">
  <p:tag name="$PH_EXT" val="2"/>
  <p:tag name="KSO_WM_FIGMA_DECORATION_INDEX" val="16"/>
  <p:tag name="KSO_WM_BEAUTIFY_FLAG" val="#fgm#"/>
  <p:tag name="KSO_WM_DIAGRAM_GROUP_CODE" val="1"/>
  <p:tag name="KSO_WM_FIGMA_FLAG" val="#fgm#"/>
  <p:tag name="KSO_WM_UNIT_INDEX" val="1_1_2"/>
  <p:tag name="KSO_WM_UNIT_TYPE" val="l_h_i"/>
  <p:tag name="KSO_WM_UNIT_PRESET_TEXT" val=" "/>
</p:tagLst>
</file>

<file path=ppt/tags/tag585.xml><?xml version="1.0" encoding="utf-8"?>
<p:tagLst xmlns:a="http://schemas.openxmlformats.org/drawingml/2006/main" xmlns:r="http://schemas.openxmlformats.org/officeDocument/2006/relationships" xmlns:p="http://schemas.openxmlformats.org/presentationml/2006/main">
  <p:tag name="$PH_EXT" val="1"/>
  <p:tag name="KSO_WM_FIGMA_DECORATION_INDEX" val="7"/>
  <p:tag name="KSO_WM_BEAUTIFY_FLAG" val="#fgm#"/>
  <p:tag name="KSO_WM_DIAGRAM_GROUP_CODE" val="1"/>
  <p:tag name="KSO_WM_FIGMA_FLAG" val="#fgm#"/>
  <p:tag name="KSO_WM_UNIT_INDEX" val="1_1_1"/>
  <p:tag name="KSO_WM_UNIT_TYPE" val="l_h_x"/>
</p:tagLst>
</file>

<file path=ppt/tags/tag5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88.xml><?xml version="1.0" encoding="utf-8"?>
<p:tagLst xmlns:a="http://schemas.openxmlformats.org/drawingml/2006/main" xmlns:r="http://schemas.openxmlformats.org/officeDocument/2006/relationships" xmlns:p="http://schemas.openxmlformats.org/presentationml/2006/main">
  <p:tag name="$PH_EXT" val="2"/>
  <p:tag name="KSO_WM_FIGMA_DECORATION_INDEX" val="17"/>
  <p:tag name="KSO_WM_BEAUTIFY_FLAG" val="#fgm#"/>
  <p:tag name="KSO_WM_DIAGRAM_GROUP_CODE" val="1"/>
  <p:tag name="KSO_WM_FIGMA_FLAG" val="#fgm#"/>
  <p:tag name="KSO_WM_UNIT_INDEX" val="1_2_1"/>
  <p:tag name="KSO_WM_UNIT_TYPE" val="l_h_i"/>
  <p:tag name="KSO_WM_UNIT_PRESET_TEXT" val=" "/>
</p:tagLst>
</file>

<file path=ppt/tags/tag589.xml><?xml version="1.0" encoding="utf-8"?>
<p:tagLst xmlns:a="http://schemas.openxmlformats.org/drawingml/2006/main" xmlns:r="http://schemas.openxmlformats.org/officeDocument/2006/relationships" xmlns:p="http://schemas.openxmlformats.org/presentationml/2006/main">
  <p:tag name="$PH_EXT" val="2"/>
  <p:tag name="KSO_WM_FIGMA_DECORATION_INDEX" val="15"/>
  <p:tag name="KSO_WM_BEAUTIFY_FLAG" val="#fgm#"/>
  <p:tag name="KSO_WM_DIAGRAM_GROUP_CODE" val="1"/>
  <p:tag name="KSO_WM_FIGMA_FLAG" val="#fgm#"/>
  <p:tag name="KSO_WM_UNIT_INDEX" val="1_2_2"/>
  <p:tag name="KSO_WM_UNIT_TYPE" val="l_h_i"/>
  <p:tag name="KSO_WM_UNIT_PRESET_TEXT" val=" "/>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590.xml><?xml version="1.0" encoding="utf-8"?>
<p:tagLst xmlns:a="http://schemas.openxmlformats.org/drawingml/2006/main" xmlns:r="http://schemas.openxmlformats.org/officeDocument/2006/relationships" xmlns:p="http://schemas.openxmlformats.org/presentationml/2006/main">
  <p:tag name="$PH_EXT" val="1"/>
  <p:tag name="KSO_WM_FIGMA_DECORATION_INDEX" val="2"/>
  <p:tag name="KSO_WM_BEAUTIFY_FLAG" val="#fgm#"/>
  <p:tag name="KSO_WM_DIAGRAM_GROUP_CODE" val="1"/>
  <p:tag name="KSO_WM_FIGMA_FLAG" val="#fgm#"/>
  <p:tag name="KSO_WM_UNIT_INDEX" val="1_2_1"/>
  <p:tag name="KSO_WM_UNIT_TYPE" val="l_h_x"/>
</p:tagLst>
</file>

<file path=ppt/tags/tag5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9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93.xml><?xml version="1.0" encoding="utf-8"?>
<p:tagLst xmlns:a="http://schemas.openxmlformats.org/drawingml/2006/main" xmlns:r="http://schemas.openxmlformats.org/officeDocument/2006/relationships" xmlns:p="http://schemas.openxmlformats.org/presentationml/2006/main">
  <p:tag name="$PH_EXT" val="2"/>
  <p:tag name="KSO_WM_FIGMA_DECORATION_INDEX" val="17"/>
  <p:tag name="KSO_WM_BEAUTIFY_FLAG" val="#fgm#"/>
  <p:tag name="KSO_WM_DIAGRAM_GROUP_CODE" val="1"/>
  <p:tag name="KSO_WM_FIGMA_FLAG" val="#fgm#"/>
  <p:tag name="KSO_WM_UNIT_INDEX" val="1_3_1"/>
  <p:tag name="KSO_WM_UNIT_TYPE" val="l_h_i"/>
  <p:tag name="KSO_WM_UNIT_PRESET_TEXT" val=" "/>
</p:tagLst>
</file>

<file path=ppt/tags/tag594.xml><?xml version="1.0" encoding="utf-8"?>
<p:tagLst xmlns:a="http://schemas.openxmlformats.org/drawingml/2006/main" xmlns:r="http://schemas.openxmlformats.org/officeDocument/2006/relationships" xmlns:p="http://schemas.openxmlformats.org/presentationml/2006/main">
  <p:tag name="$PH_EXT" val="2"/>
  <p:tag name="KSO_WM_FIGMA_DECORATION_INDEX" val="15"/>
  <p:tag name="KSO_WM_BEAUTIFY_FLAG" val="#fgm#"/>
  <p:tag name="KSO_WM_DIAGRAM_GROUP_CODE" val="1"/>
  <p:tag name="KSO_WM_FIGMA_FLAG" val="#fgm#"/>
  <p:tag name="KSO_WM_UNIT_INDEX" val="1_3_2"/>
  <p:tag name="KSO_WM_UNIT_TYPE" val="l_h_i"/>
  <p:tag name="KSO_WM_UNIT_PRESET_TEXT" val=" "/>
</p:tagLst>
</file>

<file path=ppt/tags/tag595.xml><?xml version="1.0" encoding="utf-8"?>
<p:tagLst xmlns:a="http://schemas.openxmlformats.org/drawingml/2006/main" xmlns:r="http://schemas.openxmlformats.org/officeDocument/2006/relationships" xmlns:p="http://schemas.openxmlformats.org/presentationml/2006/main">
  <p:tag name="$PH_EXT" val="1"/>
  <p:tag name="KSO_WM_FIGMA_DECORATION_INDEX" val="3"/>
  <p:tag name="KSO_WM_BEAUTIFY_FLAG" val="#fgm#"/>
  <p:tag name="KSO_WM_DIAGRAM_GROUP_CODE" val="1"/>
  <p:tag name="KSO_WM_FIGMA_FLAG" val="#fgm#"/>
  <p:tag name="KSO_WM_UNIT_INDEX" val="1_3_1"/>
  <p:tag name="KSO_WM_UNIT_TYPE" val="l_h_x"/>
</p:tagLst>
</file>

<file path=ppt/tags/tag5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59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598.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4_1"/>
  <p:tag name="KSO_WM_UNIT_TYPE" val="l_h_i"/>
  <p:tag name="KSO_WM_UNIT_PRESET_TEXT" val=" "/>
</p:tagLst>
</file>

<file path=ppt/tags/tag599.xml><?xml version="1.0" encoding="utf-8"?>
<p:tagLst xmlns:a="http://schemas.openxmlformats.org/drawingml/2006/main" xmlns:r="http://schemas.openxmlformats.org/officeDocument/2006/relationships" xmlns:p="http://schemas.openxmlformats.org/presentationml/2006/main">
  <p:tag name="$PH_EXT" val="2"/>
  <p:tag name="KSO_WM_FIGMA_DECORATION_INDEX" val="16"/>
  <p:tag name="KSO_WM_BEAUTIFY_FLAG" val="#fgm#"/>
  <p:tag name="KSO_WM_DIAGRAM_GROUP_CODE" val="1"/>
  <p:tag name="KSO_WM_FIGMA_FLAG" val="#fgm#"/>
  <p:tag name="KSO_WM_UNIT_INDEX" val="1_4_2"/>
  <p:tag name="KSO_WM_UNIT_TYPE" val="l_h_i"/>
  <p:tag name="KSO_WM_UNIT_PRESET_TEXT" val=" "/>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TEMPLATE_CATEGORY" val="custom"/>
  <p:tag name="KSO_WM_TEMPLATE_INDEX" val="40490143"/>
  <p:tag name="KSO_WM_UNIT_ISNUMDGMTITLE" val="0"/>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2"/>
  <p:tag name="KSO_WM_UNIT_SUBTYPE" val="d"/>
  <p:tag name="KSO_WM_UNIT_TYPE" val="l_h_i"/>
</p:tagLst>
</file>

<file path=ppt/tags/tag600.xml><?xml version="1.0" encoding="utf-8"?>
<p:tagLst xmlns:a="http://schemas.openxmlformats.org/drawingml/2006/main" xmlns:r="http://schemas.openxmlformats.org/officeDocument/2006/relationships" xmlns:p="http://schemas.openxmlformats.org/presentationml/2006/main">
  <p:tag name="$PH_EXT" val="1"/>
  <p:tag name="KSO_WM_FIGMA_DECORATION_INDEX" val="10"/>
  <p:tag name="KSO_WM_BEAUTIFY_FLAG" val="#fgm#"/>
  <p:tag name="KSO_WM_DIAGRAM_GROUP_CODE" val="1"/>
  <p:tag name="KSO_WM_FIGMA_FLAG" val="#fgm#"/>
  <p:tag name="KSO_WM_UNIT_INDEX" val="1_4_1"/>
  <p:tag name="KSO_WM_UNIT_TYPE" val="l_h_x"/>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603.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31056"/>
  <p:tag name="KSO_WM_TEMPLATE_SLIDE_ID" val="slide_bf4a5822a39e10dd"/>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1146645bd9c29cbbd047924e2823b154e20c4abe"/>
  <p:tag name="KSO_WM_NEWLAYOUT_ID" val="slide_bf4a5822a39e10dd"/>
  <p:tag name="KSO_WM_UNIT_PRESET_TEXT" val="单击此处添加标题"/>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zh-ai-group.ks3-cn-beijing-internal.ksyun.com/image_generate/image_process/production/202506/44b92fc1-3bf8-4b05-b57c-8f4abc1fb94e.jpg?Expires=1782718638&amp;AWSAccessKeyId=AKLT9NSy7kh8TIS1UzNqLRY2&amp;Signature=gpXx1FyBiyYocyPLlXdZsrXTTAg%3D*auto_ai_ai_*1751182633437_eefc6e_20ef152f89fb"/>
</p:tagLst>
</file>

<file path=ppt/tags/tag6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6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6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610.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31056"/>
  <p:tag name="KSO_WM_TEMPLATE_SLIDE_ID" val="slide_f64549512ce8df60"/>
</p:tagLst>
</file>

<file path=ppt/tags/tag61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23774411da9d2ae21f0f8f46a2e63830bdfd0d5"/>
  <p:tag name="KSO_WM_NEWLAYOUT_ID" val="slide_f64549512ce8df60"/>
  <p:tag name="KSO_WM_UNIT_PRESET_TEXT" val="单击此处添加标题"/>
</p:tagLst>
</file>

<file path=ppt/tags/tag612.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 name="KSO_WM_UNIT_PRESET_TEXT" val=" "/>
</p:tagLst>
</file>

<file path=ppt/tags/tag6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 name="MH_SHAPE_GUID" val="generate_slide_ai*http://zh-ai-group.ks3-cn-beijing-internal.ksyun.com/image_generate/image_process/production/202506/3556da70-fbc2-40ac-b971-6217c88726e5.jpg?Expires=1782718641&amp;AWSAccessKeyId=AKLT9NSy7kh8TIS1UzNqLRY2&amp;Signature=zOAOYfStLemXvDD12ztCta7HCRA%3D*auto_ai_ai_*1751182633437_eefc6e_20ef152f89fb"/>
</p:tagLst>
</file>

<file path=ppt/tags/tag6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6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616.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 name="KSO_WM_UNIT_PRESET_TEXT" val=" "/>
</p:tagLst>
</file>

<file path=ppt/tags/tag61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 name="MH_SHAPE_GUID" val="generate_slide_ai*http://zh-ai-group.ks3-cn-beijing-internal.ksyun.com/image_generate/image_process/production/202506/88ecc1c5-b1c9-438f-9479-508870998f09.jpg?Expires=1782718641&amp;AWSAccessKeyId=AKLT9NSy7kh8TIS1UzNqLRY2&amp;Signature=lA3s%2FUpyHbGuR%2F1FkyniNLquIvM%3D*auto_ai_ai_*1751182633437_eefc6e_20ef152f89fb"/>
</p:tagLst>
</file>

<file path=ppt/tags/tag61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6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620.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d233a04c91228a1b"/>
</p:tagLst>
</file>

<file path=ppt/tags/tag62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5abf191f60356a2acf293a206588dfe00ee4295d"/>
  <p:tag name="KSO_WM_NEWLAYOUT_ID" val="slide_d233a04c91228a1b"/>
  <p:tag name="KSO_WM_UNIT_PRESET_TEXT" val="单击此处添加标题"/>
</p:tagLst>
</file>

<file path=ppt/tags/tag622.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 name="KSO_WM_UNIT_PRESET_TEXT" val=" "/>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 name="MH_SHAPE_GUID" val="generate_slide_ai*http://zh-ai-group.ks3-cn-beijing-internal.ksyun.com/image_generate/image_process/production/202506/f3cb6040-bae7-4741-8c68-f70ce715595c.jpg?Expires=1782718642&amp;AWSAccessKeyId=AKLT9NSy7kh8TIS1UzNqLRY2&amp;Signature=sn4yRQwYicTrH%2F9Zyb%2BE%2Fe29DJk%3D*auto_ai_ai_*1751182633437_eefc6e_20ef152f89fb"/>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626.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 name="KSO_WM_UNIT_PRESET_TEXT" val=" "/>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 name="MH_SHAPE_GUID" val="generate_slide_ai*http://zh-ai-group.ks3-cn-beijing-internal.ksyun.com/image_generate/image_process/production/202506/e54d0a33-31a1-489f-ae9e-a529e42c70fd.jpg?Expires=1782718641&amp;AWSAccessKeyId=AKLT9NSy7kh8TIS1UzNqLRY2&amp;Signature=OtmNHJgTPTeb8SdKpNOAsaJva5U%3D*auto_ai_ai_*1751182633437_eefc6e_20ef152f89fb"/>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62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2"/>
  <p:tag name="KSO_WM_UNIT_SUBTYPE" val="d"/>
  <p:tag name="KSO_WM_UNIT_TYPE" val="l_h_i"/>
</p:tagLst>
</file>

<file path=ppt/tags/tag630.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3_1"/>
  <p:tag name="KSO_WM_UNIT_TYPE" val="l_h_i"/>
  <p:tag name="KSO_WM_UNIT_PRESET_TEXT" val=" "/>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 name="MH_SHAPE_GUID" val="generate_slide_ai*http://zh-ai-group.ks3-cn-beijing-internal.ksyun.com/image_generate/image_process/production/202506/eef25a61-982c-48c0-bb88-b63d40c14bb3.jpg?Expires=1782718643&amp;AWSAccessKeyId=AKLT9NSy7kh8TIS1UzNqLRY2&amp;Signature=CP16QsLdlMkLBplt1zNM4arn9f4%3D*auto_ai_ai_*1751182633437_eefc6e_20ef152f89fb"/>
</p:tagLst>
</file>

<file path=ppt/tags/tag63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634.xml><?xml version="1.0" encoding="utf-8"?>
<p:tagLst xmlns:a="http://schemas.openxmlformats.org/drawingml/2006/main" xmlns:r="http://schemas.openxmlformats.org/officeDocument/2006/relationships" xmlns:p="http://schemas.openxmlformats.org/presentationml/2006/main">
  <p:tag name="KSO_WM_SLIDE_CONTENT_ORIENTATION" val="left"/>
  <p:tag name="KSO_WM_SLIDE_HAS_MASK" val="1"/>
  <p:tag name="KSO_WM_SLIDE_ITEM_CNT" val="0"/>
  <p:tag name="KSO_WM_SLIDE_TYPE" val="sectionTitle"/>
  <p:tag name="KSO_WM_TEMPLATE_SUBCATEGORY" val="29"/>
  <p:tag name="KSO_WM_BEAUTIFY_FLAG" val="#wm#"/>
  <p:tag name="KSO_WM_TEMPLATE_SLIDE_ID" val="slide_8634cd33b2c05368"/>
  <p:tag name="KSO_WM_TEMPLATE_INDEX" val="40490143"/>
  <p:tag name="KSO_WM_TEMPLATE_CATEGORY" val="custom"/>
  <p:tag name="KSO_WM_SLIDE_INDEX" val="3"/>
  <p:tag name="KSO_WM_SLIDE_ID" val="custom40490143_7"/>
  <p:tag name="KSO_WM_TEMPLATE_MASTER_TYPE" val="0"/>
  <p:tag name="KSO_WM_SLIDE_LAYOUT" val="a_e_i"/>
  <p:tag name="KSO_WM_SLIDE_LAYOUT_CNT" val="1_1_1"/>
  <p:tag name="KSO_WM_TAG_VERSION" val="3.0"/>
</p:tagLst>
</file>

<file path=ppt/tags/tag635.xml><?xml version="1.0" encoding="utf-8"?>
<p:tagLst xmlns:a="http://schemas.openxmlformats.org/drawingml/2006/main" xmlns:r="http://schemas.openxmlformats.org/officeDocument/2006/relationships" xmlns:p="http://schemas.openxmlformats.org/presentationml/2006/main">
  <p:tag name="$PH_EXT" val="2"/>
</p:tagLst>
</file>

<file path=ppt/tags/tag636.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7e623857aa3034e4d64d6dc5eebc4c62de4d05a7"/>
  <p:tag name="KSO_WM_NEWLAYOUT_ID" val="385"/>
  <p:tag name="KSO_WM_UNIT_PRESET_TEXT" val="单击此处添加章节标题"/>
  <p:tag name="KSO_WM_FIGMA_FLAG" val="#fgm#"/>
  <p:tag name="KSO_WM_UNIT_ID" val="custom40490143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BEAUTIFY_FLAG" val="#wm#"/>
  <p:tag name="KSO_WM_UNIT_INDEX" val="1"/>
  <p:tag name="KSO_WM_UNIT_TYPE" val="e"/>
  <p:tag name="KSO_WM_UNIT_PRESET_TEXT" val="01"/>
  <p:tag name="KSO_WM_FIGMA_FLAG" val="#fgm#"/>
  <p:tag name="KSO_WM_UNIT_ID" val="custom40490143_7*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638.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6"/>
  <p:tag name="KSO_WM_SLIDE_TYPE" val="text"/>
  <p:tag name="KSO_WM_TEMPLATE_SUBCATEGORY" val="29"/>
  <p:tag name="KSO_WM_BEAUTIFY_FLAG" val="#wm#"/>
  <p:tag name="KSO_WM_TEMPLATE_FIGMA_ID" val="69796631056"/>
  <p:tag name="KSO_WM_TEMPLATE_SLIDE_ID" val="slide_d66e5e1300942c29"/>
</p:tagLst>
</file>

<file path=ppt/tags/tag63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d2adeb9a6b2fec08563ec5b0c88e07abb4a69764"/>
  <p:tag name="KSO_WM_NEWLAYOUT_ID" val="slide_d66e5e1300942c29"/>
  <p:tag name="KSO_WM_UNIT_PRESET_TEXT" val="单击此处添加标题"/>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Lst>
</file>

<file path=ppt/tags/tag6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 name="MH_SHAPE_GUID" val="generate_slide_ai*http://zh-ai-group.ks3-cn-beijing-internal.ksyun.com/image_generate/image_process/production/202506/8a48cf9d-1976-4bfb-a2e4-2b97b6044bbc.jpg?Expires=1782718643&amp;AWSAccessKeyId=AKLT9NSy7kh8TIS1UzNqLRY2&amp;Signature=2TAyacGa3o%2B%2B5R1HeNoEsASIQPw%3D*auto_ai_ai_*1751182633437_eefc6e_20ef152f89fb"/>
</p:tagLst>
</file>

<file path=ppt/tags/tag6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6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6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 name="MH_SHAPE_GUID" val="generate_slide_ai*http://zh-ai-group.ks3-cn-beijing-internal.ksyun.com/image_generate/image_process/production/202506/6f183f8a-7113-4c8d-a781-d8e454d66358.jpg?Expires=1782718643&amp;AWSAccessKeyId=AKLT9NSy7kh8TIS1UzNqLRY2&amp;Signature=xEHj5vw7FMwFX7BBQRhaw8vrgfE%3D*auto_ai_ai_*1751182633437_eefc6e_20ef152f89fb"/>
</p:tagLst>
</file>

<file path=ppt/tags/tag6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6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6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 name="MH_SHAPE_GUID" val="generate_slide_ai*http://zh-ai-group.ks3-cn-beijing-internal.ksyun.com/image_generate/image_process/production/202506/5cd5884d-75f3-4d76-9818-53060ff89a9a.jpg?Expires=1782718644&amp;AWSAccessKeyId=AKLT9NSy7kh8TIS1UzNqLRY2&amp;Signature=TVG2iCTl0tw6rQ8bTz5dtY20wR8%3D*auto_ai_ai_*1751182633437_eefc6e_20ef152f89fb"/>
</p:tagLst>
</file>

<file path=ppt/tags/tag6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64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d"/>
  <p:tag name="MH_SHAPE_GUID" val="generate_slide_ai*http://zh-ai-group.ks3-cn-beijing-internal.ksyun.com/image_generate/image_process/production/202506/15034409-4aa5-4bd1-8b18-d1f7165abb50.jpg?Expires=1782718643&amp;AWSAccessKeyId=AKLT9NSy7kh8TIS1UzNqLRY2&amp;Signature=xSNbrjt2TfjCAgI9FNoT2EBBFeU%3D*auto_ai_ai_*1751182633437_eefc6e_20ef152f89fb"/>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f"/>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65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d"/>
  <p:tag name="MH_SHAPE_GUID" val="generate_slide_ai*http://zh-ai-group.ks3-cn-beijing-internal.ksyun.com/image_generate/image_process/production/202506/919ac50a-84d7-4a01-bc7b-e40ab3997ae7.jpg?Expires=1782718643&amp;AWSAccessKeyId=AKLT9NSy7kh8TIS1UzNqLRY2&amp;Signature=PqiXgzcAiaU4zGdlOWaXS%2BVHBDM%3D*auto_ai_ai_*1751182633437_eefc6e_20ef152f89fb"/>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 name="KSO_WM_UNIT_PRESET_TEXT" val="单击此处添加项标题"/>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f"/>
  <p:tag name="KSO_WM_UNIT_PRESET_TEXT" val="单击此处添加项正文"/>
</p:tagLst>
</file>

<file path=ppt/tags/tag6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TYPE" val="l_h_d"/>
  <p:tag name="MH_SHAPE_GUID" val="generate_slide_ai*http://zh-ai-group.ks3-cn-beijing-internal.ksyun.com/image_generate/image_process/production/202506/a0003684-a23c-4678-8775-7f88f742de1f.jpg?Expires=1782718643&amp;AWSAccessKeyId=AKLT9NSy7kh8TIS1UzNqLRY2&amp;Signature=P9LVShsv6a30Se1ZcxIo53WOs88%3D*auto_ai_ai_*1751182633437_eefc6e_20ef152f89fb"/>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TYPE" val="l_h_a"/>
  <p:tag name="KSO_WM_UNIT_PRESET_TEXT" val="单击此处添加项标题"/>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6_1"/>
  <p:tag name="KSO_WM_UNIT_TYPE" val="l_h_f"/>
  <p:tag name="KSO_WM_UNIT_PRESET_TEXT" val="单击此处添加项正文"/>
</p:tagLst>
</file>

<file path=ppt/tags/tag658.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4"/>
  <p:tag name="KSO_WM_SLIDE_TYPE" val="text"/>
  <p:tag name="KSO_WM_TEMPLATE_SUBCATEGORY" val="29"/>
  <p:tag name="KSO_WM_BEAUTIFY_FLAG" val="#wm#"/>
  <p:tag name="KSO_WM_TEMPLATE_FIGMA_ID" val="69796631056"/>
  <p:tag name="KSO_WM_TEMPLATE_SLIDE_ID" val="slide_706d4240adf47b4e"/>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c745b15bcdad1e7bb8856f95604efa2e66bb79b"/>
  <p:tag name="KSO_WM_NEWLAYOUT_ID" val="slide_706d4240adf47b4e"/>
  <p:tag name="KSO_WM_UNIT_PRESET_TEXT" val="单击此处添加标题"/>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zh-ai-group.ks3-cn-beijing-internal.ksyun.com/image_generate/image_process/production/202506/a91aad9a-ad33-4df6-b96c-413151cefc35.jpg?Expires=1782718643&amp;AWSAccessKeyId=AKLT9NSy7kh8TIS1UzNqLRY2&amp;Signature=OzKow5NvYL9UmFgu1dqhX0rbhes%3D*auto_ai_ai_*1751182633437_eefc6e_20ef152f89fb"/>
</p:tagLst>
</file>

<file path=ppt/tags/tag6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6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Lst>
</file>

<file path=ppt/tags/tag6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6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项标题"/>
</p:tagLst>
</file>

<file path=ppt/tags/tag6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6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 name="KSO_WM_UNIT_PRESET_TEXT" val="项标题"/>
</p:tagLst>
</file>

<file path=ppt/tags/tag6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669.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31056"/>
  <p:tag name="KSO_WM_TEMPLATE_SLIDE_ID" val="slide_17aed52960b7305a"/>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67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3378c4d7b910b11787ba4afab94c071ad6a72e3"/>
  <p:tag name="KSO_WM_NEWLAYOUT_ID" val="slide_17aed52960b7305a"/>
  <p:tag name="KSO_WM_UNIT_PRESET_TEXT" val="单击此处添加标题"/>
</p:tagLst>
</file>

<file path=ppt/tags/tag671.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 name="KSO_WM_UNIT_PRESET_TEXT" val=" "/>
</p:tagLst>
</file>

<file path=ppt/tags/tag672.xml><?xml version="1.0" encoding="utf-8"?>
<p:tagLst xmlns:a="http://schemas.openxmlformats.org/drawingml/2006/main" xmlns:r="http://schemas.openxmlformats.org/officeDocument/2006/relationships" xmlns:p="http://schemas.openxmlformats.org/presentationml/2006/main">
  <p:tag name="$PH_EXT" val="1"/>
  <p:tag name="KSO_WM_FIGMA_DECORATION_INDEX" val="1"/>
  <p:tag name="KSO_WM_BEAUTIFY_FLAG" val="#fgm#"/>
  <p:tag name="KSO_WM_DIAGRAM_GROUP_CODE" val="1"/>
  <p:tag name="KSO_WM_FIGMA_FLAG" val="#fgm#"/>
  <p:tag name="KSO_WM_UNIT_INDEX" val="1_1_1"/>
  <p:tag name="KSO_WM_UNIT_TYPE" val="l_h_x"/>
</p:tagLst>
</file>

<file path=ppt/tags/tag6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6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675.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 name="KSO_WM_UNIT_PRESET_TEXT" val=" "/>
</p:tagLst>
</file>

<file path=ppt/tags/tag676.xml><?xml version="1.0" encoding="utf-8"?>
<p:tagLst xmlns:a="http://schemas.openxmlformats.org/drawingml/2006/main" xmlns:r="http://schemas.openxmlformats.org/officeDocument/2006/relationships" xmlns:p="http://schemas.openxmlformats.org/presentationml/2006/main">
  <p:tag name="$PH_EXT" val="1"/>
  <p:tag name="KSO_WM_FIGMA_DECORATION_INDEX" val="2"/>
  <p:tag name="KSO_WM_BEAUTIFY_FLAG" val="#fgm#"/>
  <p:tag name="KSO_WM_DIAGRAM_GROUP_CODE" val="1"/>
  <p:tag name="KSO_WM_FIGMA_FLAG" val="#fgm#"/>
  <p:tag name="KSO_WM_UNIT_INDEX" val="1_2_1"/>
  <p:tag name="KSO_WM_UNIT_TYPE" val="l_h_x"/>
</p:tagLst>
</file>

<file path=ppt/tags/tag6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679.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a8556cd901320e4b"/>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09027575dd3165f9a1ba39891906336d669d54c"/>
  <p:tag name="KSO_WM_NEWLAYOUT_ID" val="slide_a8556cd901320e4b"/>
  <p:tag name="KSO_WM_UNIT_PRESET_TEXT" val="单击此处添加标题"/>
</p:tagLst>
</file>

<file path=ppt/tags/tag68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wps-cdn-docer.ks3-cn-beijing-internal.ksyuncs.com/wps_cdn_docer/storage/20241121/f830498431953eb75f43d0fa2951e51f.jpg*auto_gallery_ai_*1751182633437_eefc6e_20ef152f89fb"/>
</p:tagLst>
</file>

<file path=ppt/tags/tag682.xml><?xml version="1.0" encoding="utf-8"?>
<p:tagLst xmlns:a="http://schemas.openxmlformats.org/drawingml/2006/main" xmlns:r="http://schemas.openxmlformats.org/officeDocument/2006/relationships" xmlns:p="http://schemas.openxmlformats.org/presentationml/2006/main">
  <p:tag name="$PH_EXT" val="2"/>
  <p:tag name="KSO_WM_FIGMA_DECORATION_INDEX" val="19"/>
  <p:tag name="KSO_WM_BEAUTIFY_FLAG" val="#fgm#"/>
  <p:tag name="KSO_WM_DIAGRAM_GROUP_CODE" val="1"/>
  <p:tag name="KSO_WM_FIGMA_FLAG" val="#fgm#"/>
  <p:tag name="KSO_WM_UNIT_INDEX" val="1_1_1"/>
  <p:tag name="KSO_WM_UNIT_TYPE" val="l_h_i"/>
  <p:tag name="KSO_WM_UNIT_PRESET_TEXT" val=" "/>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6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685.xml><?xml version="1.0" encoding="utf-8"?>
<p:tagLst xmlns:a="http://schemas.openxmlformats.org/drawingml/2006/main" xmlns:r="http://schemas.openxmlformats.org/officeDocument/2006/relationships" xmlns:p="http://schemas.openxmlformats.org/presentationml/2006/main">
  <p:tag name="$PH_EXT" val="2"/>
  <p:tag name="KSO_WM_FIGMA_DECORATION_INDEX" val="19"/>
  <p:tag name="KSO_WM_BEAUTIFY_FLAG" val="#fgm#"/>
  <p:tag name="KSO_WM_DIAGRAM_GROUP_CODE" val="1"/>
  <p:tag name="KSO_WM_FIGMA_FLAG" val="#fgm#"/>
  <p:tag name="KSO_WM_UNIT_INDEX" val="1_2_1"/>
  <p:tag name="KSO_WM_UNIT_TYPE" val="l_h_i"/>
  <p:tag name="KSO_WM_UNIT_PRESET_TEXT" val=" "/>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6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688.xml><?xml version="1.0" encoding="utf-8"?>
<p:tagLst xmlns:a="http://schemas.openxmlformats.org/drawingml/2006/main" xmlns:r="http://schemas.openxmlformats.org/officeDocument/2006/relationships" xmlns:p="http://schemas.openxmlformats.org/presentationml/2006/main">
  <p:tag name="$PH_EXT" val="2"/>
  <p:tag name="KSO_WM_FIGMA_DECORATION_INDEX" val="19"/>
  <p:tag name="KSO_WM_BEAUTIFY_FLAG" val="#fgm#"/>
  <p:tag name="KSO_WM_DIAGRAM_GROUP_CODE" val="1"/>
  <p:tag name="KSO_WM_FIGMA_FLAG" val="#fgm#"/>
  <p:tag name="KSO_WM_UNIT_INDEX" val="1_3_1"/>
  <p:tag name="KSO_WM_UNIT_TYPE" val="l_h_i"/>
  <p:tag name="KSO_WM_UNIT_PRESET_TEXT" val=" "/>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470468ee7cd8e52494aea142a029c07e0253bd3"/>
  <p:tag name="KSO_WM_NEWLAYOUT_ID" val="slide_c9a808dc05b7f5bd"/>
</p:tagLst>
</file>

<file path=ppt/tags/tag69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69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718363e902793971"/>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83e38ec5a959f82f1caf303ec8afb73d024beb3e"/>
  <p:tag name="KSO_WM_NEWLAYOUT_ID" val="slide_718363e902793971"/>
  <p:tag name="KSO_WM_UNIT_PRESET_TEXT" val="单击此处添加标题"/>
</p:tagLst>
</file>

<file path=ppt/tags/tag693.xml><?xml version="1.0" encoding="utf-8"?>
<p:tagLst xmlns:a="http://schemas.openxmlformats.org/drawingml/2006/main" xmlns:r="http://schemas.openxmlformats.org/officeDocument/2006/relationships" xmlns:p="http://schemas.openxmlformats.org/presentationml/2006/main">
  <p:tag name="$PH_EXT" val="2"/>
  <p:tag name="KSO_WM_FIGMA_DECORATION_INDEX" val="14"/>
  <p:tag name="KSO_WM_BEAUTIFY_FLAG" val="#fgm#"/>
  <p:tag name="KSO_WM_DIAGRAM_GROUP_CODE" val="1"/>
  <p:tag name="KSO_WM_FIGMA_FLAG" val="#fgm#"/>
  <p:tag name="KSO_WM_UNIT_INDEX" val="1_1_1"/>
  <p:tag name="KSO_WM_UNIT_TYPE" val="l_h_i"/>
  <p:tag name="KSO_WM_UNIT_PRESET_TEXT" val=" "/>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69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6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697.xml><?xml version="1.0" encoding="utf-8"?>
<p:tagLst xmlns:a="http://schemas.openxmlformats.org/drawingml/2006/main" xmlns:r="http://schemas.openxmlformats.org/officeDocument/2006/relationships" xmlns:p="http://schemas.openxmlformats.org/presentationml/2006/main">
  <p:tag name="$PH_EXT" val="2"/>
  <p:tag name="KSO_WM_FIGMA_DECORATION_INDEX" val="14"/>
  <p:tag name="KSO_WM_BEAUTIFY_FLAG" val="#fgm#"/>
  <p:tag name="KSO_WM_DIAGRAM_GROUP_CODE" val="1"/>
  <p:tag name="KSO_WM_FIGMA_FLAG" val="#fgm#"/>
  <p:tag name="KSO_WM_UNIT_INDEX" val="1_2_1"/>
  <p:tag name="KSO_WM_UNIT_TYPE" val="l_h_i"/>
  <p:tag name="KSO_WM_UNIT_PRESET_TEXT" val=" "/>
</p:tagLst>
</file>

<file path=ppt/tags/tag69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69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7.xml><?xml version="1.0" encoding="utf-8"?>
<p:tagLst xmlns:a="http://schemas.openxmlformats.org/drawingml/2006/main" xmlns:r="http://schemas.openxmlformats.org/officeDocument/2006/relationships" xmlns:p="http://schemas.openxmlformats.org/presentationml/2006/main">
  <p:tag name="KSO_WM_TEMPLATE_SUBCATEGORY" val="29"/>
  <p:tag name="KSO_WM_BEAUTIFY_FLAG" val="#wm#"/>
  <p:tag name="KSO_WM_TEMPLATE_SLIDE_ID" val="slide_c0f30ee503bef5c2"/>
  <p:tag name="KSO_WM_TEMPLATE_THUMBS_INDEX" val="1、9"/>
  <p:tag name="KSO_WM_TEMPLATE_INDEX" val="40490143"/>
  <p:tag name="KSO_WM_TEMPLATE_CATEGORY" val="custom"/>
  <p:tag name="KSO_WM_TEMPLATE_MASTER_TYPE" val="0"/>
  <p:tag name="KSO_WM_TAG_VERSION" val="3.0"/>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7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01.xml><?xml version="1.0" encoding="utf-8"?>
<p:tagLst xmlns:a="http://schemas.openxmlformats.org/drawingml/2006/main" xmlns:r="http://schemas.openxmlformats.org/officeDocument/2006/relationships" xmlns:p="http://schemas.openxmlformats.org/presentationml/2006/main">
  <p:tag name="$PH_EXT" val="2"/>
  <p:tag name="KSO_WM_FIGMA_DECORATION_INDEX" val="14"/>
  <p:tag name="KSO_WM_BEAUTIFY_FLAG" val="#fgm#"/>
  <p:tag name="KSO_WM_DIAGRAM_GROUP_CODE" val="1"/>
  <p:tag name="KSO_WM_FIGMA_FLAG" val="#fgm#"/>
  <p:tag name="KSO_WM_UNIT_INDEX" val="1_3_1"/>
  <p:tag name="KSO_WM_UNIT_TYPE" val="l_h_i"/>
  <p:tag name="KSO_WM_UNIT_PRESET_TEXT" val=" "/>
</p:tagLst>
</file>

<file path=ppt/tags/tag7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2"/>
  <p:tag name="KSO_WM_UNIT_SUBTYPE" val="d"/>
  <p:tag name="KSO_WM_UNIT_TYPE" val="l_h_i"/>
  <p:tag name="KSO_WM_UNIT_PRESET_TEXT" val="03"/>
</p:tagLst>
</file>

<file path=ppt/tags/tag70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70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705.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e1d1abaaf739d42e"/>
</p:tagLst>
</file>

<file path=ppt/tags/tag70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009147425aa0d24325521b94fe868b3601661bb"/>
  <p:tag name="KSO_WM_NEWLAYOUT_ID" val="slide_e1d1abaaf739d42e"/>
  <p:tag name="KSO_WM_UNIT_PRESET_TEXT" val="单击此处添加标题"/>
</p:tagLst>
</file>

<file path=ppt/tags/tag70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wps-cdn-docer.ks3-cn-beijing-internal.ksyuncs.com/wps_cdn_docer/storage/20241121/fcc79d2e5c2a028d3e86c17ab7298857.jpg*auto_gallery_ai_*1751182633437_eefc6e_20ef152f89fb"/>
</p:tagLst>
</file>

<file path=ppt/tags/tag708.xml><?xml version="1.0" encoding="utf-8"?>
<p:tagLst xmlns:a="http://schemas.openxmlformats.org/drawingml/2006/main" xmlns:r="http://schemas.openxmlformats.org/officeDocument/2006/relationships" xmlns:p="http://schemas.openxmlformats.org/presentationml/2006/main">
  <p:tag name="$PH_EXT" val="2"/>
  <p:tag name="KSO_WM_FIGMA_DECORATION_INDEX" val="17_contentModel"/>
  <p:tag name="KSO_WM_BEAUTIFY_FLAG" val="#fgm#"/>
  <p:tag name="KSO_WM_FIGMA_FLAG" val="#fgm#"/>
  <p:tag name="KSO_WM_UNIT_INDEX" val="1_1"/>
  <p:tag name="KSO_WM_UNIT_TYPE" val="l_i"/>
  <p:tag name="KSO_WM_UNIT_PRESET_TEXT" val=" "/>
</p:tagLst>
</file>

<file path=ppt/tags/tag7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7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715.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31056"/>
  <p:tag name="KSO_WM_TEMPLATE_SLIDE_ID" val="slide_770290a8f5ed15b0"/>
</p:tagLst>
</file>

<file path=ppt/tags/tag71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a1c9c2a0e4f1effa779ca0d8142ab37fe4dfdfb"/>
  <p:tag name="KSO_WM_NEWLAYOUT_ID" val="slide_770290a8f5ed15b0"/>
  <p:tag name="KSO_WM_UNIT_PRESET_TEXT" val="单击此处添加标题"/>
</p:tagLst>
</file>

<file path=ppt/tags/tag717.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 name="KSO_WM_UNIT_PRESET_TEXT" val=" "/>
</p:tagLst>
</file>

<file path=ppt/tags/tag718.xml><?xml version="1.0" encoding="utf-8"?>
<p:tagLst xmlns:a="http://schemas.openxmlformats.org/drawingml/2006/main" xmlns:r="http://schemas.openxmlformats.org/officeDocument/2006/relationships" xmlns:p="http://schemas.openxmlformats.org/presentationml/2006/main">
  <p:tag name="$PH_EXT" val="2"/>
  <p:tag name="KSO_WM_FIGMA_DECORATION_INDEX" val="16"/>
  <p:tag name="KSO_WM_BEAUTIFY_FLAG" val="#fgm#"/>
  <p:tag name="KSO_WM_DIAGRAM_GROUP_CODE" val="1"/>
  <p:tag name="KSO_WM_FIGMA_FLAG" val="#fgm#"/>
  <p:tag name="KSO_WM_UNIT_INDEX" val="1_1_2"/>
  <p:tag name="KSO_WM_UNIT_TYPE" val="l_h_i"/>
  <p:tag name="KSO_WM_UNIT_PRESET_TEXT" val=" "/>
</p:tagLst>
</file>

<file path=ppt/tags/tag719.xml><?xml version="1.0" encoding="utf-8"?>
<p:tagLst xmlns:a="http://schemas.openxmlformats.org/drawingml/2006/main" xmlns:r="http://schemas.openxmlformats.org/officeDocument/2006/relationships" xmlns:p="http://schemas.openxmlformats.org/presentationml/2006/main">
  <p:tag name="$PH_EXT" val="1"/>
  <p:tag name="KSO_WM_FIGMA_DECORATION_INDEX" val="7"/>
  <p:tag name="KSO_WM_BEAUTIFY_FLAG" val="#fgm#"/>
  <p:tag name="KSO_WM_DIAGRAM_GROUP_CODE" val="1"/>
  <p:tag name="KSO_WM_FIGMA_FLAG" val="#fgm#"/>
  <p:tag name="KSO_WM_UNIT_INDEX" val="1_1_1"/>
  <p:tag name="KSO_WM_UNIT_TYPE" val="l_h_x"/>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22.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 name="KSO_WM_UNIT_PRESET_TEXT" val=" "/>
</p:tagLst>
</file>

<file path=ppt/tags/tag723.xml><?xml version="1.0" encoding="utf-8"?>
<p:tagLst xmlns:a="http://schemas.openxmlformats.org/drawingml/2006/main" xmlns:r="http://schemas.openxmlformats.org/officeDocument/2006/relationships" xmlns:p="http://schemas.openxmlformats.org/presentationml/2006/main">
  <p:tag name="$PH_EXT" val="2"/>
  <p:tag name="KSO_WM_FIGMA_DECORATION_INDEX" val="16"/>
  <p:tag name="KSO_WM_BEAUTIFY_FLAG" val="#fgm#"/>
  <p:tag name="KSO_WM_DIAGRAM_GROUP_CODE" val="1"/>
  <p:tag name="KSO_WM_FIGMA_FLAG" val="#fgm#"/>
  <p:tag name="KSO_WM_UNIT_INDEX" val="1_2_2"/>
  <p:tag name="KSO_WM_UNIT_TYPE" val="l_h_i"/>
  <p:tag name="KSO_WM_UNIT_PRESET_TEXT" val=" "/>
</p:tagLst>
</file>

<file path=ppt/tags/tag724.xml><?xml version="1.0" encoding="utf-8"?>
<p:tagLst xmlns:a="http://schemas.openxmlformats.org/drawingml/2006/main" xmlns:r="http://schemas.openxmlformats.org/officeDocument/2006/relationships" xmlns:p="http://schemas.openxmlformats.org/presentationml/2006/main">
  <p:tag name="$PH_EXT" val="1"/>
  <p:tag name="KSO_WM_FIGMA_DECORATION_INDEX" val="8"/>
  <p:tag name="KSO_WM_BEAUTIFY_FLAG" val="#fgm#"/>
  <p:tag name="KSO_WM_DIAGRAM_GROUP_CODE" val="1"/>
  <p:tag name="KSO_WM_FIGMA_FLAG" val="#fgm#"/>
  <p:tag name="KSO_WM_UNIT_INDEX" val="1_2_1"/>
  <p:tag name="KSO_WM_UNIT_TYPE" val="l_h_x"/>
</p:tagLst>
</file>

<file path=ppt/tags/tag7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27.xml><?xml version="1.0" encoding="utf-8"?>
<p:tagLst xmlns:a="http://schemas.openxmlformats.org/drawingml/2006/main" xmlns:r="http://schemas.openxmlformats.org/officeDocument/2006/relationships" xmlns:p="http://schemas.openxmlformats.org/presentationml/2006/main">
  <p:tag name="KSO_WM_SLIDE_CONTENT_ORIENTATION" val="left"/>
  <p:tag name="KSO_WM_SLIDE_HAS_MASK" val="1"/>
  <p:tag name="KSO_WM_SLIDE_ITEM_CNT" val="0"/>
  <p:tag name="KSO_WM_SLIDE_TYPE" val="sectionTitle"/>
  <p:tag name="KSO_WM_TEMPLATE_SUBCATEGORY" val="29"/>
  <p:tag name="KSO_WM_BEAUTIFY_FLAG" val="#wm#"/>
  <p:tag name="KSO_WM_TEMPLATE_SLIDE_ID" val="slide_8634cd33b2c05368"/>
  <p:tag name="KSO_WM_TEMPLATE_INDEX" val="40490143"/>
  <p:tag name="KSO_WM_TEMPLATE_CATEGORY" val="custom"/>
  <p:tag name="KSO_WM_SLIDE_INDEX" val="3"/>
  <p:tag name="KSO_WM_SLIDE_ID" val="custom40490143_7"/>
  <p:tag name="KSO_WM_TEMPLATE_MASTER_TYPE" val="0"/>
  <p:tag name="KSO_WM_SLIDE_LAYOUT" val="a_e_i"/>
  <p:tag name="KSO_WM_SLIDE_LAYOUT_CNT" val="1_1_1"/>
  <p:tag name="KSO_WM_TAG_VERSION" val="3.0"/>
</p:tagLst>
</file>

<file path=ppt/tags/tag728.xml><?xml version="1.0" encoding="utf-8"?>
<p:tagLst xmlns:a="http://schemas.openxmlformats.org/drawingml/2006/main" xmlns:r="http://schemas.openxmlformats.org/officeDocument/2006/relationships" xmlns:p="http://schemas.openxmlformats.org/presentationml/2006/main">
  <p:tag name="$PH_EXT" val="2"/>
</p:tagLst>
</file>

<file path=ppt/tags/tag729.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7e623857aa3034e4d64d6dc5eebc4c62de4d05a7"/>
  <p:tag name="KSO_WM_NEWLAYOUT_ID" val="385"/>
  <p:tag name="KSO_WM_UNIT_PRESET_TEXT" val="单击此处添加章节标题"/>
  <p:tag name="KSO_WM_FIGMA_FLAG" val="#fgm#"/>
  <p:tag name="KSO_WM_UNIT_ID" val="custom40490143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BEAUTIFY_FLAG" val="#wm#"/>
  <p:tag name="KSO_WM_UNIT_INDEX" val="1"/>
  <p:tag name="KSO_WM_UNIT_TYPE" val="e"/>
  <p:tag name="KSO_WM_UNIT_PRESET_TEXT" val="01"/>
  <p:tag name="KSO_WM_FIGMA_FLAG" val="#fgm#"/>
  <p:tag name="KSO_WM_UNIT_ID" val="custom40490143_7*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73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31056"/>
  <p:tag name="KSO_WM_TEMPLATE_SLIDE_ID" val="slide_0278004f42c7b363"/>
</p:tagLst>
</file>

<file path=ppt/tags/tag73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9c185da226b84a8161d4376bfa6f5dd4910fa53"/>
  <p:tag name="KSO_WM_NEWLAYOUT_ID" val="slide_0278004f42c7b363"/>
  <p:tag name="KSO_WM_UNIT_PRESET_TEXT" val="单击此处添加标题"/>
</p:tagLst>
</file>

<file path=ppt/tags/tag733.xml><?xml version="1.0" encoding="utf-8"?>
<p:tagLst xmlns:a="http://schemas.openxmlformats.org/drawingml/2006/main" xmlns:r="http://schemas.openxmlformats.org/officeDocument/2006/relationships" xmlns:p="http://schemas.openxmlformats.org/presentationml/2006/main">
  <p:tag name="$PH_EXT" val="2"/>
  <p:tag name="KSO_WM_FIGMA_DECORATION_INDEX" val="16"/>
  <p:tag name="KSO_WM_BEAUTIFY_FLAG" val="#fgm#"/>
  <p:tag name="KSO_WM_DIAGRAM_GROUP_CODE" val="1"/>
  <p:tag name="KSO_WM_FIGMA_FLAG" val="#fgm#"/>
  <p:tag name="KSO_WM_UNIT_INDEX" val="1_1_1"/>
  <p:tag name="KSO_WM_UNIT_TYPE" val="l_h_i"/>
  <p:tag name="KSO_WM_UNIT_PRESET_TEXT" val=" "/>
</p:tagLst>
</file>

<file path=ppt/tags/tag734.xml><?xml version="1.0" encoding="utf-8"?>
<p:tagLst xmlns:a="http://schemas.openxmlformats.org/drawingml/2006/main" xmlns:r="http://schemas.openxmlformats.org/officeDocument/2006/relationships" xmlns:p="http://schemas.openxmlformats.org/presentationml/2006/main">
  <p:tag name="$PH_EXT" val="1"/>
  <p:tag name="KSO_WM_FIGMA_DECORATION_INDEX" val="7"/>
  <p:tag name="KSO_WM_BEAUTIFY_FLAG" val="#fgm#"/>
  <p:tag name="KSO_WM_DIAGRAM_GROUP_CODE" val="1"/>
  <p:tag name="KSO_WM_FIGMA_FLAG" val="#fgm#"/>
  <p:tag name="KSO_WM_UNIT_INDEX" val="1_1_1"/>
  <p:tag name="KSO_WM_UNIT_TYPE" val="l_h_x"/>
</p:tagLst>
</file>

<file path=ppt/tags/tag7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37.xml><?xml version="1.0" encoding="utf-8"?>
<p:tagLst xmlns:a="http://schemas.openxmlformats.org/drawingml/2006/main" xmlns:r="http://schemas.openxmlformats.org/officeDocument/2006/relationships" xmlns:p="http://schemas.openxmlformats.org/presentationml/2006/main">
  <p:tag name="$PH_EXT" val="2"/>
  <p:tag name="KSO_WM_FIGMA_DECORATION_INDEX" val="16"/>
  <p:tag name="KSO_WM_BEAUTIFY_FLAG" val="#fgm#"/>
  <p:tag name="KSO_WM_DIAGRAM_GROUP_CODE" val="1"/>
  <p:tag name="KSO_WM_FIGMA_FLAG" val="#fgm#"/>
  <p:tag name="KSO_WM_UNIT_INDEX" val="1_2_1"/>
  <p:tag name="KSO_WM_UNIT_TYPE" val="l_h_i"/>
  <p:tag name="KSO_WM_UNIT_PRESET_TEXT" val=" "/>
</p:tagLst>
</file>

<file path=ppt/tags/tag738.xml><?xml version="1.0" encoding="utf-8"?>
<p:tagLst xmlns:a="http://schemas.openxmlformats.org/drawingml/2006/main" xmlns:r="http://schemas.openxmlformats.org/officeDocument/2006/relationships" xmlns:p="http://schemas.openxmlformats.org/presentationml/2006/main">
  <p:tag name="$PH_EXT" val="1"/>
  <p:tag name="KSO_WM_FIGMA_DECORATION_INDEX" val="8"/>
  <p:tag name="KSO_WM_BEAUTIFY_FLAG" val="#fgm#"/>
  <p:tag name="KSO_WM_DIAGRAM_GROUP_CODE" val="1"/>
  <p:tag name="KSO_WM_FIGMA_FLAG" val="#fgm#"/>
  <p:tag name="KSO_WM_UNIT_INDEX" val="1_2_1"/>
  <p:tag name="KSO_WM_UNIT_TYPE" val="l_h_x"/>
</p:tagLst>
</file>

<file path=ppt/tags/tag7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Lst>
</file>

<file path=ppt/tags/tag740.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81d8e711c58b27d4"/>
</p:tagLst>
</file>

<file path=ppt/tags/tag74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9b2651e34aedc008426c47418966a3519f0f56d8"/>
  <p:tag name="KSO_WM_NEWLAYOUT_ID" val="slide_81d8e711c58b27d4"/>
  <p:tag name="KSO_WM_UNIT_PRESET_TEXT" val="单击此处添加标题"/>
</p:tagLst>
</file>

<file path=ppt/tags/tag742.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 name="KSO_WM_UNIT_PRESET_TEXT" val=" "/>
</p:tagLst>
</file>

<file path=ppt/tags/tag7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添加项标题"/>
</p:tagLst>
</file>

<file path=ppt/tags/tag7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45.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 name="KSO_WM_UNIT_PRESET_TEXT" val=" "/>
</p:tagLst>
</file>

<file path=ppt/tags/tag7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添加项标题"/>
</p:tagLst>
</file>

<file path=ppt/tags/tag7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48.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3_1"/>
  <p:tag name="KSO_WM_UNIT_TYPE" val="l_h_i"/>
  <p:tag name="KSO_WM_UNIT_PRESET_TEXT" val=" "/>
</p:tagLst>
</file>

<file path=ppt/tags/tag7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 name="MH_SHAPE_GUID" val="generate_slide_ai*http://wps-cdn-docer.ks3-cn-beijing-internal.ksyuncs.com/wps_cdn_docer/storage/20240626/faadfbf303eb9c683d04b4df0efb7fc2.jpg*auto_gallery_ai_*1751182633437_eefc6e_20ef152f89fb"/>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7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添加项标题"/>
</p:tagLst>
</file>

<file path=ppt/tags/tag7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75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b40aca045d051e6b"/>
</p:tagLst>
</file>

<file path=ppt/tags/tag75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9b7457465c6158c65faaeb866f3459342bed17f8"/>
  <p:tag name="KSO_WM_NEWLAYOUT_ID" val="slide_b40aca045d051e6b"/>
  <p:tag name="KSO_WM_UNIT_PRESET_TEXT" val="单击此处添加标题"/>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wps-cdn-docer.ks3-cn-beijing-internal.ksyuncs.com/wps_cdn_docer/storage/20240524/d47fd1159202c73563cbce710e8c3501.jpg*auto_gallery_ai_*1751182633437_eefc6e_20ef152f89fb"/>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75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7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76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17c0013ac5bbdddd"/>
</p:tagLst>
</file>

<file path=ppt/tags/tag76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ccb518f22a67c58628f0151c3029aea37ab768d9"/>
  <p:tag name="KSO_WM_NEWLAYOUT_ID" val="slide_17c0013ac5bbdddd"/>
  <p:tag name="KSO_WM_UNIT_PRESET_TEXT" val="单击此处添加标题"/>
</p:tagLst>
</file>

<file path=ppt/tags/tag7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64.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 name="KSO_WM_UNIT_PRESET_TEXT" val=" "/>
</p:tagLst>
</file>

<file path=ppt/tags/tag7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767.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 name="KSO_WM_UNIT_PRESET_TEXT" val=" "/>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7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3_1"/>
  <p:tag name="KSO_WM_UNIT_TYPE" val="l_h_i"/>
</p:tagLst>
</file>

<file path=ppt/tags/tag770.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3_1"/>
  <p:tag name="KSO_WM_UNIT_TYPE" val="l_h_i"/>
  <p:tag name="KSO_WM_UNIT_PRESET_TEXT" val=" "/>
</p:tagLst>
</file>

<file path=ppt/tags/tag7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77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31056"/>
  <p:tag name="KSO_WM_TEMPLATE_SLIDE_ID" val="slide_3e9887b6c51e8c40"/>
</p:tagLst>
</file>

<file path=ppt/tags/tag77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8e426ee9d33829f6a86a048c136be554ab27d91"/>
  <p:tag name="KSO_WM_NEWLAYOUT_ID" val="slide_3e9887b6c51e8c40"/>
  <p:tag name="KSO_WM_UNIT_PRESET_TEXT" val="单击此处添加标题"/>
</p:tagLst>
</file>

<file path=ppt/tags/tag7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76.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31056"/>
  <p:tag name="KSO_WM_TEMPLATE_SLIDE_ID" val="slide_3e9887b6c51e8c40"/>
</p:tagLst>
</file>

<file path=ppt/tags/tag77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8e426ee9d33829f6a86a048c136be554ab27d91"/>
  <p:tag name="KSO_WM_NEWLAYOUT_ID" val="slide_3e9887b6c51e8c40"/>
  <p:tag name="KSO_WM_UNIT_PRESET_TEXT" val="单击此处添加标题"/>
</p:tagLst>
</file>

<file path=ppt/tags/tag7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7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780.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31056"/>
  <p:tag name="KSO_WM_TEMPLATE_SLIDE_ID" val="slide_3e9887b6c51e8c40"/>
</p:tagLst>
</file>

<file path=ppt/tags/tag78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8e426ee9d33829f6a86a048c136be554ab27d91"/>
  <p:tag name="KSO_WM_NEWLAYOUT_ID" val="slide_3e9887b6c51e8c40"/>
  <p:tag name="KSO_WM_UNIT_PRESET_TEXT" val="单击此处添加标题"/>
</p:tagLst>
</file>

<file path=ppt/tags/tag7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85.xml><?xml version="1.0" encoding="utf-8"?>
<p:tagLst xmlns:a="http://schemas.openxmlformats.org/drawingml/2006/main" xmlns:r="http://schemas.openxmlformats.org/officeDocument/2006/relationships" xmlns:p="http://schemas.openxmlformats.org/presentationml/2006/main">
  <p:tag name="KSO_WM_SLIDE_CONTENT_ORIENTATION" val="left"/>
  <p:tag name="KSO_WM_SLIDE_HAS_MASK" val="1"/>
  <p:tag name="KSO_WM_SLIDE_ITEM_CNT" val="0"/>
  <p:tag name="KSO_WM_SLIDE_TYPE" val="sectionTitle"/>
  <p:tag name="KSO_WM_TEMPLATE_SUBCATEGORY" val="29"/>
  <p:tag name="KSO_WM_BEAUTIFY_FLAG" val="#wm#"/>
  <p:tag name="KSO_WM_TEMPLATE_SLIDE_ID" val="slide_8634cd33b2c05368"/>
  <p:tag name="KSO_WM_TEMPLATE_INDEX" val="40490143"/>
  <p:tag name="KSO_WM_TEMPLATE_CATEGORY" val="custom"/>
  <p:tag name="KSO_WM_SLIDE_INDEX" val="3"/>
  <p:tag name="KSO_WM_SLIDE_ID" val="custom40490143_7"/>
  <p:tag name="KSO_WM_TEMPLATE_MASTER_TYPE" val="0"/>
  <p:tag name="KSO_WM_SLIDE_LAYOUT" val="a_e_i"/>
  <p:tag name="KSO_WM_SLIDE_LAYOUT_CNT" val="1_1_1"/>
  <p:tag name="KSO_WM_TAG_VERSION" val="3.0"/>
</p:tagLst>
</file>

<file path=ppt/tags/tag786.xml><?xml version="1.0" encoding="utf-8"?>
<p:tagLst xmlns:a="http://schemas.openxmlformats.org/drawingml/2006/main" xmlns:r="http://schemas.openxmlformats.org/officeDocument/2006/relationships" xmlns:p="http://schemas.openxmlformats.org/presentationml/2006/main">
  <p:tag name="$PH_EXT" val="2"/>
</p:tagLst>
</file>

<file path=ppt/tags/tag787.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7e623857aa3034e4d64d6dc5eebc4c62de4d05a7"/>
  <p:tag name="KSO_WM_NEWLAYOUT_ID" val="385"/>
  <p:tag name="KSO_WM_UNIT_PRESET_TEXT" val="单击此处添加章节标题"/>
  <p:tag name="KSO_WM_FIGMA_FLAG" val="#fgm#"/>
  <p:tag name="KSO_WM_UNIT_ID" val="custom40490143_7*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788.xml><?xml version="1.0" encoding="utf-8"?>
<p:tagLst xmlns:a="http://schemas.openxmlformats.org/drawingml/2006/main" xmlns:r="http://schemas.openxmlformats.org/officeDocument/2006/relationships" xmlns:p="http://schemas.openxmlformats.org/presentationml/2006/main">
  <p:tag name="KSO_WM_UNIT_HIGHLIGHT" val="0"/>
  <p:tag name="KSO_WM_BEAUTIFY_FLAG" val="#wm#"/>
  <p:tag name="KSO_WM_UNIT_INDEX" val="1"/>
  <p:tag name="KSO_WM_UNIT_TYPE" val="e"/>
  <p:tag name="KSO_WM_UNIT_PRESET_TEXT" val="01"/>
  <p:tag name="KSO_WM_FIGMA_FLAG" val="#fgm#"/>
  <p:tag name="KSO_WM_UNIT_ID" val="custom40490143_7*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789.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e8da08e968e1bc20"/>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79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c06702692994786e260535b94cb45ac9cab73a8c"/>
  <p:tag name="KSO_WM_NEWLAYOUT_ID" val="slide_e8da08e968e1bc20"/>
  <p:tag name="KSO_WM_UNIT_PRESET_TEXT" val="单击此处添加标题"/>
</p:tagLst>
</file>

<file path=ppt/tags/tag791.xml><?xml version="1.0" encoding="utf-8"?>
<p:tagLst xmlns:a="http://schemas.openxmlformats.org/drawingml/2006/main" xmlns:r="http://schemas.openxmlformats.org/officeDocument/2006/relationships" xmlns:p="http://schemas.openxmlformats.org/presentationml/2006/main">
  <p:tag name="$PH_EXT" val="2"/>
  <p:tag name="KSO_WM_FIGMA_DECORATION_INDEX" val="14"/>
  <p:tag name="KSO_WM_BEAUTIFY_FLAG" val="#fgm#"/>
  <p:tag name="KSO_WM_DIAGRAM_GROUP_CODE" val="1"/>
  <p:tag name="KSO_WM_FIGMA_FLAG" val="#fgm#"/>
  <p:tag name="KSO_WM_UNIT_INDEX" val="1_1_1"/>
  <p:tag name="KSO_WM_UNIT_TYPE" val="l_h_i"/>
  <p:tag name="KSO_WM_UNIT_PRESET_TEXT" val=" "/>
</p:tagLst>
</file>

<file path=ppt/tags/tag79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79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79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95.xml><?xml version="1.0" encoding="utf-8"?>
<p:tagLst xmlns:a="http://schemas.openxmlformats.org/drawingml/2006/main" xmlns:r="http://schemas.openxmlformats.org/officeDocument/2006/relationships" xmlns:p="http://schemas.openxmlformats.org/presentationml/2006/main">
  <p:tag name="$PH_EXT" val="2"/>
  <p:tag name="KSO_WM_FIGMA_DECORATION_INDEX" val="14"/>
  <p:tag name="KSO_WM_BEAUTIFY_FLAG" val="#fgm#"/>
  <p:tag name="KSO_WM_DIAGRAM_GROUP_CODE" val="1"/>
  <p:tag name="KSO_WM_FIGMA_FLAG" val="#fgm#"/>
  <p:tag name="KSO_WM_UNIT_INDEX" val="1_2_1"/>
  <p:tag name="KSO_WM_UNIT_TYPE" val="l_h_i"/>
  <p:tag name="KSO_WM_UNIT_PRESET_TEXT" val=" "/>
</p:tagLst>
</file>

<file path=ppt/tags/tag7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79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79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799.xml><?xml version="1.0" encoding="utf-8"?>
<p:tagLst xmlns:a="http://schemas.openxmlformats.org/drawingml/2006/main" xmlns:r="http://schemas.openxmlformats.org/officeDocument/2006/relationships" xmlns:p="http://schemas.openxmlformats.org/presentationml/2006/main">
  <p:tag name="$PH_EXT" val="2"/>
  <p:tag name="KSO_WM_FIGMA_DECORATION_INDEX" val="14"/>
  <p:tag name="KSO_WM_BEAUTIFY_FLAG" val="#fgm#"/>
  <p:tag name="KSO_WM_DIAGRAM_GROUP_CODE" val="1"/>
  <p:tag name="KSO_WM_FIGMA_FLAG" val="#fgm#"/>
  <p:tag name="KSO_WM_UNIT_INDEX" val="1_3_1"/>
  <p:tag name="KSO_WM_UNIT_TYPE" val="l_h_i"/>
  <p:tag name="KSO_WM_UNIT_PRESET_TEXT" val=" "/>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 name="KSO_WM_UNIT_ISNUMDGMTITLE" val="0"/>
  <p:tag name="KSO_WM_UNIT_NOCLEAR" val="0"/>
  <p:tag name="KSO_WM_TEMPLATE_INDEX" val="40490143"/>
  <p:tag name="KSO_WM_TEMPLATE_CATEGORY" val="custo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8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2"/>
  <p:tag name="KSO_WM_UNIT_SUBTYPE" val="d"/>
  <p:tag name="KSO_WM_UNIT_TYPE" val="l_h_i"/>
  <p:tag name="KSO_WM_UNIT_PRESET_TEXT" val="03"/>
</p:tagLst>
</file>

<file path=ppt/tags/tag80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8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803.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c9a808dc05b7f5bd"/>
</p:tagLst>
</file>

<file path=ppt/tags/tag80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470468ee7cd8e52494aea142a029c07e0253bd3"/>
  <p:tag name="KSO_WM_NEWLAYOUT_ID" val="slide_c9a808dc05b7f5bd"/>
  <p:tag name="KSO_WM_UNIT_PRESET_TEXT" val="单击此处添加标题"/>
</p:tagLst>
</file>

<file path=ppt/tags/tag80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zh-ai-group.ks3-cn-beijing-internal.ksyun.com/image_generate/image_process/production/202506/db3e6731-4adf-4ea6-b5c0-9bf3fcf39105.jpg?Expires=1782718651&amp;AWSAccessKeyId=AKLT9NSy7kh8TIS1UzNqLRY2&amp;Signature=aQegxZ8qteM2cJVkBDRhN2BXKVQ%3D*auto_ai_ai_*1751182633437_eefc6e_20ef152f89fb"/>
</p:tagLst>
</file>

<file path=ppt/tags/tag806.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1_1"/>
  <p:tag name="KSO_WM_UNIT_TYPE" val="l_h_i"/>
  <p:tag name="KSO_WM_UNIT_PRESET_TEXT" val=" "/>
</p:tagLst>
</file>

<file path=ppt/tags/tag8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添加项标题"/>
</p:tagLst>
</file>

<file path=ppt/tags/tag8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809.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2_1"/>
  <p:tag name="KSO_WM_UNIT_TYPE" val="l_h_i"/>
  <p:tag name="KSO_WM_UNIT_PRESET_TEXT" val=" "/>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8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添加项标题"/>
</p:tagLst>
</file>

<file path=ppt/tags/tag8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812.xml><?xml version="1.0" encoding="utf-8"?>
<p:tagLst xmlns:a="http://schemas.openxmlformats.org/drawingml/2006/main" xmlns:r="http://schemas.openxmlformats.org/officeDocument/2006/relationships" xmlns:p="http://schemas.openxmlformats.org/presentationml/2006/main">
  <p:tag name="$PH_EXT" val="2"/>
  <p:tag name="KSO_WM_FIGMA_DECORATION_INDEX" val="18"/>
  <p:tag name="KSO_WM_BEAUTIFY_FLAG" val="#fgm#"/>
  <p:tag name="KSO_WM_DIAGRAM_GROUP_CODE" val="1"/>
  <p:tag name="KSO_WM_FIGMA_FLAG" val="#fgm#"/>
  <p:tag name="KSO_WM_SHAPE_BGTYPE" val="dk1"/>
  <p:tag name="KSO_WM_SHAPE_BRIGHT_DATA" val="[{&quot;dk1&quot;:-60,&quot;dk2&quot;:-50,&quot;lt1&quot;:90,&quot;lt2&quot;:100},{&quot;dk1&quot;:-60,&quot;dk2&quot;:-50,&quot;lt1&quot;:90,&quot;lt2&quot;:100}]"/>
  <p:tag name="KSO_WM_SHAPE_UPDATE_BRIGHT" val="1"/>
  <p:tag name="KSO_WM_UNIT_INDEX" val="1_3_1"/>
  <p:tag name="KSO_WM_UNIT_TYPE" val="l_h_i"/>
  <p:tag name="KSO_WM_UNIT_PRESET_TEXT" val=" "/>
</p:tagLst>
</file>

<file path=ppt/tags/tag8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添加项标题"/>
</p:tagLst>
</file>

<file path=ppt/tags/tag8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815.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5"/>
  <p:tag name="KSO_WM_SLIDE_TYPE" val="text"/>
  <p:tag name="KSO_WM_TEMPLATE_SUBCATEGORY" val="29"/>
  <p:tag name="KSO_WM_BEAUTIFY_FLAG" val="#wm#"/>
  <p:tag name="KSO_WM_TEMPLATE_FIGMA_ID" val="69796631056"/>
  <p:tag name="KSO_WM_TEMPLATE_SLIDE_ID" val="slide_eebcb85bcbb747d8"/>
</p:tagLst>
</file>

<file path=ppt/tags/tag81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addf59cd00cc53d542c9ecf7db5676a484c028e0"/>
  <p:tag name="KSO_WM_NEWLAYOUT_ID" val="slide_eebcb85bcbb747d8"/>
  <p:tag name="KSO_WM_UNIT_PRESET_TEXT" val="单击此处添加标题"/>
</p:tagLst>
</file>

<file path=ppt/tags/tag81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 name="KSO_WM_UNIT_PRESET_TEXT" val="01"/>
</p:tagLst>
</file>

<file path=ppt/tags/tag81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8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 name="KSO_WM_UNIT_PRESET_TEXT" val="02"/>
</p:tagLst>
</file>

<file path=ppt/tags/tag8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82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8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2"/>
  <p:tag name="KSO_WM_UNIT_SUBTYPE" val="d"/>
  <p:tag name="KSO_WM_UNIT_TYPE" val="l_h_i"/>
  <p:tag name="KSO_WM_UNIT_PRESET_TEXT" val="03"/>
</p:tagLst>
</file>

<file path=ppt/tags/tag8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82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8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2"/>
  <p:tag name="KSO_WM_UNIT_SUBTYPE" val="d"/>
  <p:tag name="KSO_WM_UNIT_TYPE" val="l_h_i"/>
  <p:tag name="KSO_WM_UNIT_PRESET_TEXT" val="04"/>
</p:tagLst>
</file>

<file path=ppt/tags/tag8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Lst>
</file>

<file path=ppt/tags/tag8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Lst>
</file>

<file path=ppt/tags/tag82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2"/>
  <p:tag name="KSO_WM_UNIT_SUBTYPE" val="d"/>
  <p:tag name="KSO_WM_UNIT_TYPE" val="l_h_i"/>
  <p:tag name="KSO_WM_UNIT_PRESET_TEXT" val="05"/>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c06702692994786e260535b94cb45ac9cab73a8c"/>
  <p:tag name="KSO_WM_NEWLAYOUT_ID" val="slide_e8da08e968e1bc20"/>
</p:tagLst>
</file>

<file path=ppt/tags/tag83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 name="KSO_WM_UNIT_PRESET_TEXT" val="单击此处添加项标题"/>
</p:tagLst>
</file>

<file path=ppt/tags/tag83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f"/>
  <p:tag name="KSO_WM_UNIT_PRESET_TEXT" val="单击此处添加项正文"/>
</p:tagLst>
</file>

<file path=ppt/tags/tag83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31056"/>
  <p:tag name="KSO_WM_TEMPLATE_SLIDE_ID" val="slide_982a4e1c09d2a820"/>
</p:tagLst>
</file>

<file path=ppt/tags/tag83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0a92709e092f739ed46cdf7f5090fa275dab0bf9"/>
  <p:tag name="KSO_WM_NEWLAYOUT_ID" val="slide_982a4e1c09d2a820"/>
  <p:tag name="KSO_WM_UNIT_PRESET_TEXT" val="单击此处添加标题"/>
</p:tagLst>
</file>

<file path=ppt/tags/tag834.xml><?xml version="1.0" encoding="utf-8"?>
<p:tagLst xmlns:a="http://schemas.openxmlformats.org/drawingml/2006/main" xmlns:r="http://schemas.openxmlformats.org/officeDocument/2006/relationships" xmlns:p="http://schemas.openxmlformats.org/presentationml/2006/main">
  <p:tag name="$PH_EXT" val="2"/>
  <p:tag name="KSO_WM_FIGMA_DECORATION_INDEX" val="16"/>
  <p:tag name="KSO_WM_BEAUTIFY_FLAG" val="#fgm#"/>
  <p:tag name="KSO_WM_DIAGRAM_GROUP_CODE" val="1"/>
  <p:tag name="KSO_WM_FIGMA_FLAG" val="#fgm#"/>
  <p:tag name="KSO_WM_UNIT_INDEX" val="1_1_1"/>
  <p:tag name="KSO_WM_UNIT_TYPE" val="l_h_i"/>
  <p:tag name="KSO_WM_UNIT_PRESET_TEXT" val=" "/>
</p:tagLst>
</file>

<file path=ppt/tags/tag835.xml><?xml version="1.0" encoding="utf-8"?>
<p:tagLst xmlns:a="http://schemas.openxmlformats.org/drawingml/2006/main" xmlns:r="http://schemas.openxmlformats.org/officeDocument/2006/relationships" xmlns:p="http://schemas.openxmlformats.org/presentationml/2006/main">
  <p:tag name="$PH_EXT" val="1"/>
  <p:tag name="KSO_WM_FIGMA_DECORATION_INDEX" val="7"/>
  <p:tag name="KSO_WM_BEAUTIFY_FLAG" val="#fgm#"/>
  <p:tag name="KSO_WM_DIAGRAM_GROUP_CODE" val="1"/>
  <p:tag name="KSO_WM_FIGMA_FLAG" val="#fgm#"/>
  <p:tag name="KSO_WM_UNIT_INDEX" val="1_1_1"/>
  <p:tag name="KSO_WM_UNIT_TYPE" val="l_h_x"/>
</p:tagLst>
</file>

<file path=ppt/tags/tag8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838.xml><?xml version="1.0" encoding="utf-8"?>
<p:tagLst xmlns:a="http://schemas.openxmlformats.org/drawingml/2006/main" xmlns:r="http://schemas.openxmlformats.org/officeDocument/2006/relationships" xmlns:p="http://schemas.openxmlformats.org/presentationml/2006/main">
  <p:tag name="$PH_EXT" val="2"/>
  <p:tag name="KSO_WM_FIGMA_DECORATION_INDEX" val="16"/>
  <p:tag name="KSO_WM_BEAUTIFY_FLAG" val="#fgm#"/>
  <p:tag name="KSO_WM_DIAGRAM_GROUP_CODE" val="1"/>
  <p:tag name="KSO_WM_FIGMA_FLAG" val="#fgm#"/>
  <p:tag name="KSO_WM_UNIT_INDEX" val="1_2_1"/>
  <p:tag name="KSO_WM_UNIT_TYPE" val="l_h_i"/>
  <p:tag name="KSO_WM_UNIT_PRESET_TEXT" val=" "/>
</p:tagLst>
</file>

<file path=ppt/tags/tag839.xml><?xml version="1.0" encoding="utf-8"?>
<p:tagLst xmlns:a="http://schemas.openxmlformats.org/drawingml/2006/main" xmlns:r="http://schemas.openxmlformats.org/officeDocument/2006/relationships" xmlns:p="http://schemas.openxmlformats.org/presentationml/2006/main">
  <p:tag name="$PH_EXT" val="1"/>
  <p:tag name="KSO_WM_FIGMA_DECORATION_INDEX" val="8"/>
  <p:tag name="KSO_WM_BEAUTIFY_FLAG" val="#fgm#"/>
  <p:tag name="KSO_WM_DIAGRAM_GROUP_CODE" val="1"/>
  <p:tag name="KSO_WM_FIGMA_FLAG" val="#fgm#"/>
  <p:tag name="KSO_WM_UNIT_INDEX" val="1_2_1"/>
  <p:tag name="KSO_WM_UNIT_TYPE" val="l_h_x"/>
</p:tagLst>
</file>

<file path=ppt/tags/tag84.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UNIT_INDEX" val="1_1_1"/>
  <p:tag name="KSO_WM_UNIT_TYPE" val="l_h_i"/>
</p:tagLst>
</file>

<file path=ppt/tags/tag8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8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842.xml><?xml version="1.0" encoding="utf-8"?>
<p:tagLst xmlns:a="http://schemas.openxmlformats.org/drawingml/2006/main" xmlns:r="http://schemas.openxmlformats.org/officeDocument/2006/relationships" xmlns:p="http://schemas.openxmlformats.org/presentationml/2006/main">
  <p:tag name="$PH_EXT" val="2"/>
  <p:tag name="KSO_WM_FIGMA_DECORATION_INDEX" val="16"/>
  <p:tag name="KSO_WM_BEAUTIFY_FLAG" val="#fgm#"/>
  <p:tag name="KSO_WM_DIAGRAM_GROUP_CODE" val="1"/>
  <p:tag name="KSO_WM_FIGMA_FLAG" val="#fgm#"/>
  <p:tag name="KSO_WM_UNIT_INDEX" val="1_3_1"/>
  <p:tag name="KSO_WM_UNIT_TYPE" val="l_h_i"/>
  <p:tag name="KSO_WM_UNIT_PRESET_TEXT" val=" "/>
</p:tagLst>
</file>

<file path=ppt/tags/tag843.xml><?xml version="1.0" encoding="utf-8"?>
<p:tagLst xmlns:a="http://schemas.openxmlformats.org/drawingml/2006/main" xmlns:r="http://schemas.openxmlformats.org/officeDocument/2006/relationships" xmlns:p="http://schemas.openxmlformats.org/presentationml/2006/main">
  <p:tag name="$PH_EXT" val="1"/>
  <p:tag name="KSO_WM_FIGMA_DECORATION_INDEX" val="9"/>
  <p:tag name="KSO_WM_BEAUTIFY_FLAG" val="#fgm#"/>
  <p:tag name="KSO_WM_DIAGRAM_GROUP_CODE" val="1"/>
  <p:tag name="KSO_WM_FIGMA_FLAG" val="#fgm#"/>
  <p:tag name="KSO_WM_UNIT_INDEX" val="1_3_1"/>
  <p:tag name="KSO_WM_UNIT_TYPE" val="l_h_x"/>
</p:tagLst>
</file>

<file path=ppt/tags/tag8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8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846.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31056"/>
  <p:tag name="KSO_WM_TEMPLATE_SLIDE_ID" val="slide_59fb8c12a2382fd3"/>
</p:tagLst>
</file>

<file path=ppt/tags/tag84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8801cb01067ad317e67ce30fb22e6dc74c31c86d"/>
  <p:tag name="KSO_WM_NEWLAYOUT_ID" val="slide_59fb8c12a2382fd3"/>
  <p:tag name="KSO_WM_UNIT_PRESET_TEXT" val="单击此处添加标题"/>
</p:tagLst>
</file>

<file path=ppt/tags/tag84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zh-ai-group.ks3-cn-beijing-internal.ksyun.com/image_generate/image_process/production/202506/5c8b4acd-71c8-4a79-bea1-7056d379058b.jpg?Expires=1782718652&amp;AWSAccessKeyId=AKLT9NSy7kh8TIS1UzNqLRY2&amp;Signature=MLMqfhLjnKIol36L2TxuK6LtUac%3D*auto_ai_ai_*1751182633437_eefc6e_20ef152f89fb"/>
</p:tagLst>
</file>

<file path=ppt/tags/tag849.xml><?xml version="1.0" encoding="utf-8"?>
<p:tagLst xmlns:a="http://schemas.openxmlformats.org/drawingml/2006/main" xmlns:r="http://schemas.openxmlformats.org/officeDocument/2006/relationships" xmlns:p="http://schemas.openxmlformats.org/presentationml/2006/main">
  <p:tag name="$PH_EXT" val="2"/>
  <p:tag name="KSO_WM_FIGMA_DECORATION_INDEX" val="19"/>
  <p:tag name="KSO_WM_BEAUTIFY_FLAG" val="#fgm#"/>
  <p:tag name="KSO_WM_DIAGRAM_GROUP_CODE" val="1"/>
  <p:tag name="KSO_WM_FIGMA_FLAG" val="#fgm#"/>
  <p:tag name="KSO_WM_UNIT_INDEX" val="1_1_1"/>
  <p:tag name="KSO_WM_UNIT_TYPE" val="l_h_i"/>
  <p:tag name="KSO_WM_UNIT_PRESET_TEXT" val=" "/>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8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852.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31056"/>
  <p:tag name="KSO_WM_TEMPLATE_SLIDE_ID" val="slide_faeb64cce26c60d8"/>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6c51d5c4872d0cf42d129ae482022623ea4b40ac"/>
  <p:tag name="KSO_WM_NEWLAYOUT_ID" val="slide_faeb64cce26c60d8"/>
  <p:tag name="KSO_WM_UNIT_PRESET_TEXT" val="单击此处添加标题"/>
</p:tagLst>
</file>

<file path=ppt/tags/tag85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 name="MH_SHAPE_GUID" val="generate_slide_ai*http://zh-ai-group.ks3-cn-beijing-internal.ksyun.com/image_generate/image_process/production/202506/09f79ca6-0b1f-4d68-b109-e9420f3a960c.jpg?Expires=1782718652&amp;AWSAccessKeyId=AKLT9NSy7kh8TIS1UzNqLRY2&amp;Signature=EN8zV27DaXONrehm6yvAk0Nfu%2FY%3D*auto_ai_ai_*1751182633437_eefc6e_20ef152f89fb"/>
</p:tagLst>
</file>

<file path=ppt/tags/tag855.xml><?xml version="1.0" encoding="utf-8"?>
<p:tagLst xmlns:a="http://schemas.openxmlformats.org/drawingml/2006/main" xmlns:r="http://schemas.openxmlformats.org/officeDocument/2006/relationships" xmlns:p="http://schemas.openxmlformats.org/presentationml/2006/main">
  <p:tag name="$PH_EXT" val="2"/>
  <p:tag name="KSO_WM_FIGMA_DECORATION_INDEX" val="19"/>
  <p:tag name="KSO_WM_BEAUTIFY_FLAG" val="#fgm#"/>
  <p:tag name="KSO_WM_DIAGRAM_GROUP_CODE" val="1"/>
  <p:tag name="KSO_WM_FIGMA_FLAG" val="#fgm#"/>
  <p:tag name="KSO_WM_UNIT_INDEX" val="1_1_1"/>
  <p:tag name="KSO_WM_UNIT_TYPE" val="l_h_i"/>
  <p:tag name="KSO_WM_UNIT_PRESET_TEXT" val=" "/>
</p:tagLst>
</file>

<file path=ppt/tags/tag8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8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858.xml><?xml version="1.0" encoding="utf-8"?>
<p:tagLst xmlns:a="http://schemas.openxmlformats.org/drawingml/2006/main" xmlns:r="http://schemas.openxmlformats.org/officeDocument/2006/relationships" xmlns:p="http://schemas.openxmlformats.org/presentationml/2006/main">
  <p:tag name="KSO_WM_SLIDE_CONTENT_ORIENTATION" val="right"/>
  <p:tag name="KSO_WM_SLIDE_HAS_MASK" val="1"/>
  <p:tag name="KSO_WM_SLIDE_ITEM_CNT" val="0"/>
  <p:tag name="KSO_WM_SLIDE_TYPE" val="endPage"/>
  <p:tag name="KSO_WM_TEMPLATE_SUBCATEGORY" val="29"/>
  <p:tag name="KSO_WM_BEAUTIFY_FLAG" val="#wm#"/>
  <p:tag name="KSO_WM_TEMPLATE_SLIDE_ID" val="slide_1063af8cf8ca2a89"/>
  <p:tag name="KSO_WM_TEMPLATE_INDEX" val="40490143"/>
  <p:tag name="KSO_WM_TEMPLATE_CATEGORY" val="custom"/>
  <p:tag name="KSO_WM_SLIDE_INDEX" val="5"/>
  <p:tag name="KSO_WM_SLIDE_ID" val="custom40490143_9"/>
  <p:tag name="KSO_WM_TEMPLATE_MASTER_TYPE" val="0"/>
  <p:tag name="KSO_WM_SLIDE_LAYOUT" val="a_b_i"/>
  <p:tag name="KSO_WM_SLIDE_LAYOUT_CNT" val="1_1_1"/>
  <p:tag name="KSO_WM_TAG_VERSION" val="3.0"/>
</p:tagLst>
</file>

<file path=ppt/tags/tag859.xml><?xml version="1.0" encoding="utf-8"?>
<p:tagLst xmlns:a="http://schemas.openxmlformats.org/drawingml/2006/main" xmlns:r="http://schemas.openxmlformats.org/officeDocument/2006/relationships" xmlns:p="http://schemas.openxmlformats.org/presentationml/2006/main">
  <p:tag name="$PH_EXT" val="2"/>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86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EXT_TYPE" val="1"/>
  <p:tag name="KSO_WM_UNIT_TYPE" val="b"/>
  <p:tag name="KSO_WM_UNIT_PRESET_TEXT" val="THE END"/>
  <p:tag name="KSO_WM_FIGMA_FLAG" val="#fgm#"/>
  <p:tag name="KSO_WM_UNIT_ID" val="custom40490143_9*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861.xml><?xml version="1.0" encoding="utf-8"?>
<p:tagLst xmlns:a="http://schemas.openxmlformats.org/drawingml/2006/main" xmlns:r="http://schemas.openxmlformats.org/officeDocument/2006/relationships" xmlns:p="http://schemas.openxmlformats.org/presentationml/2006/main">
  <p:tag name="KSO_WM_UNIT_ISCONTENTSTITLE" val="0"/>
  <p:tag name="KSO_WM_BEAUTIFY_FLAG" val="#wm#"/>
  <p:tag name="KSO_WM_UNIT_INDEX" val="1"/>
  <p:tag name="KSO_WM_UNIT_TEXT_TYPE" val="1"/>
  <p:tag name="KSO_WM_UNIT_TYPE" val="a"/>
  <p:tag name="KSO_WM_LAYOUT_CHECK_HASH" val="9e4a765f373c27483eeee00001730a025fff55aa"/>
  <p:tag name="KSO_WM_NEWLAYOUT_ID" val="393"/>
  <p:tag name="KSO_WM_UNIT_PRESET_TEXT" val="谢谢观看"/>
  <p:tag name="KSO_WM_FIGMA_FLAG" val="#fgm#"/>
  <p:tag name="KSO_WM_UNIT_ID" val="custom40490143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90143"/>
  <p:tag name="KSO_WM_TEMPLATE_CATEGORY" val="custom"/>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88.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UNIT_INDEX" val="1_2_1"/>
  <p:tag name="KSO_WM_UNIT_TYPE" val="l_h_i"/>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92.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UNIT_INDEX" val="1_3_1"/>
  <p:tag name="KSO_WM_UNIT_TYPE" val="l_h_i"/>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 name="KSO_WM_UNIT_ISNUMDGMTITLE" val="0"/>
  <p:tag name="KSO_WM_UNIT_NOCLEAR" val="0"/>
  <p:tag name="KSO_WM_TEMPLATE_INDEX" val="40490143"/>
  <p:tag name="KSO_WM_TEMPLATE_CATEGORY" val="custom"/>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3c2acb2eb135b1085a99945383f179b7706ed4c1"/>
  <p:tag name="KSO_WM_NEWLAYOUT_ID" val="slide_4381436e4b3aa4d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5">
      <a:dk1>
        <a:srgbClr val="000000"/>
      </a:dk1>
      <a:lt1>
        <a:srgbClr val="FFFFFF"/>
      </a:lt1>
      <a:dk2>
        <a:srgbClr val="06134A"/>
      </a:dk2>
      <a:lt2>
        <a:srgbClr val="E7E6E6"/>
      </a:lt2>
      <a:accent1>
        <a:srgbClr val="2D82FF"/>
      </a:accent1>
      <a:accent2>
        <a:srgbClr val="2BD4CD"/>
      </a:accent2>
      <a:accent3>
        <a:srgbClr val="F34222"/>
      </a:accent3>
      <a:accent4>
        <a:srgbClr val="739AFF"/>
      </a:accent4>
      <a:accent5>
        <a:srgbClr val="72E7E7"/>
      </a:accent5>
      <a:accent6>
        <a:srgbClr val="FB9E4C"/>
      </a:accent6>
      <a:hlink>
        <a:srgbClr val="0563C1"/>
      </a:hlink>
      <a:folHlink>
        <a:srgbClr val="954F72"/>
      </a:folHlink>
    </a:clrScheme>
    <a:fontScheme name="自定义 6">
      <a:majorFont>
        <a:latin typeface="MiSans Bold"/>
        <a:ea typeface="MiSans Bold"/>
        <a:cs typeface=""/>
      </a:majorFont>
      <a:minorFont>
        <a:latin typeface="MiSans"/>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3038</Words>
  <Application>Microsoft Office PowerPoint</Application>
  <PresentationFormat>宽屏</PresentationFormat>
  <Paragraphs>218</Paragraphs>
  <Slides>35</Slides>
  <Notes>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35</vt:i4>
      </vt:variant>
    </vt:vector>
  </HeadingPairs>
  <TitlesOfParts>
    <vt:vector size="42" baseType="lpstr">
      <vt:lpstr>MiSans</vt:lpstr>
      <vt:lpstr>MiSans Bold</vt:lpstr>
      <vt:lpstr>等线</vt:lpstr>
      <vt:lpstr>微软雅黑</vt:lpstr>
      <vt:lpstr>Arial</vt:lpstr>
      <vt:lpstr>Office 主题</vt:lpstr>
      <vt:lpstr>1_Office 主题</vt:lpstr>
      <vt:lpstr>A Data-Driven Analysis of Low-State-of-Charge Charging Behavior in Electric Vehicles Using Machine Learning Prediction and SHAP Interpretability </vt:lpstr>
      <vt:lpstr>PowerPoint 演示文稿</vt:lpstr>
      <vt:lpstr>Research Background and Objectives</vt:lpstr>
      <vt:lpstr>Initial discovery of the current situation and problems of electric vehicle development</vt:lpstr>
      <vt:lpstr>Limitations of traditional research</vt:lpstr>
      <vt:lpstr>Research Objectives and Significance</vt:lpstr>
      <vt:lpstr>literature Review</vt:lpstr>
      <vt:lpstr>Electric vehicles adopt the modular design approach</vt:lpstr>
      <vt:lpstr>Predictive and Interpretable Modeling Methods</vt:lpstr>
      <vt:lpstr>Characteristics of low battery events</vt:lpstr>
      <vt:lpstr>The role of SHAP</vt:lpstr>
      <vt:lpstr>Methodology </vt:lpstr>
      <vt:lpstr>Overview of the Research Framework</vt:lpstr>
      <vt:lpstr>Data acquisition and expansion</vt:lpstr>
      <vt:lpstr>Data Pre-Processing</vt:lpstr>
      <vt:lpstr>Feature Engineering</vt:lpstr>
      <vt:lpstr>Descriptive analysis</vt:lpstr>
      <vt:lpstr>Predictive modeling (XGBoost)</vt:lpstr>
      <vt:lpstr>Interpretability (SHAP)</vt:lpstr>
      <vt:lpstr>Initial Findings</vt:lpstr>
      <vt:lpstr>Distribution of the target variable</vt:lpstr>
      <vt:lpstr>SOC and distance distribution</vt:lpstr>
      <vt:lpstr>Time and behavioral patterns</vt:lpstr>
      <vt:lpstr>Correlation Analysis</vt:lpstr>
      <vt:lpstr>Model performance evaluation</vt:lpstr>
      <vt:lpstr>Model performance evaluation</vt:lpstr>
      <vt:lpstr>SHAP based on feature explanation</vt:lpstr>
      <vt:lpstr>CONCLUSION AND FUTURE WORKS</vt:lpstr>
      <vt:lpstr>Conclusion</vt:lpstr>
      <vt:lpstr>Research limitations(Not do)</vt:lpstr>
      <vt:lpstr>Future career direction</vt:lpstr>
      <vt:lpstr>Research Prospects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Data-Driven Analysis of Low-State-of-Charge Charging Behavior in Electric Vehicles Using Machine Learning Prediction and SHAP Interpretability </dc:title>
  <dc:creator/>
  <cp:lastModifiedBy>龙 张</cp:lastModifiedBy>
  <cp:revision>4</cp:revision>
  <dcterms:created xsi:type="dcterms:W3CDTF">2025-06-29T08:34:41Z</dcterms:created>
  <dcterms:modified xsi:type="dcterms:W3CDTF">2025-06-29T16:44:10Z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2052-12.9.0.21905</vt:lpwstr>
  </property>
  <property fmtid="{D5CDD505-2E9C-101B-9397-08002B2CF9AE}" pid="3" name="ICV">
    <vt:lpwstr>B75C98F4C40948689CB49D1002CA5FAC</vt:lpwstr>
  </property>
  <property fmtid="{D5CDD505-2E9C-101B-9397-08002B2CF9AE}" pid="4" name="KSOTemplateUUID">
    <vt:lpwstr>v1.0_ai_69796631056</vt:lpwstr>
  </property>
</Properties>
</file>